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5"/>
  </p:notesMasterIdLst>
  <p:handoutMasterIdLst>
    <p:handoutMasterId r:id="rId6"/>
  </p:handoutMasterIdLst>
  <p:sldIdLst>
    <p:sldId id="256" r:id="rId3"/>
    <p:sldId id="257" r:id="rId4"/>
  </p:sldIdLst>
  <p:sldSz cx="10058400" cy="77724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5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E6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5956" autoAdjust="0"/>
    <p:restoredTop sz="93792" autoAdjust="0"/>
  </p:normalViewPr>
  <p:slideViewPr>
    <p:cSldViewPr snapToGrid="0">
      <p:cViewPr varScale="1">
        <p:scale>
          <a:sx n="98" d="100"/>
          <a:sy n="98" d="100"/>
        </p:scale>
        <p:origin x="2406"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65" d="100"/>
          <a:sy n="65" d="100"/>
        </p:scale>
        <p:origin x="2796"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commentAuthors" Target="commentAuthors.xml"/><Relationship Id="rId12" Type="http://schemas.microsoft.com/office/2018/10/relationships/authors" Target="author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38D6FE3C-34D8-4B4B-9273-D907B0A3B964}" type="datetimeFigureOut">
              <a:rPr lang="en-US"/>
              <a:t>2/6/2026</a:t>
            </a:fld>
            <a:endParaRPr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E169A89D-734B-4FAD-B6E7-2B864E72E489}" type="slidenum">
              <a:rPr/>
              <a:t>‹#›</a:t>
            </a:fld>
            <a:endParaRPr dirty="0"/>
          </a:p>
        </p:txBody>
      </p:sp>
    </p:spTree>
    <p:extLst>
      <p:ext uri="{BB962C8B-B14F-4D97-AF65-F5344CB8AC3E}">
        <p14:creationId xmlns:p14="http://schemas.microsoft.com/office/powerpoint/2010/main" val="2919203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D0FF5F4-5691-49AF-9E16-FB22826F7264}" type="datetimeFigureOut">
              <a:rPr lang="en-US"/>
              <a:t>2/6/2026</a:t>
            </a:fld>
            <a:endParaRPr dirty="0"/>
          </a:p>
        </p:txBody>
      </p:sp>
      <p:sp>
        <p:nvSpPr>
          <p:cNvPr id="4" name="Slide Image Placeholder 3"/>
          <p:cNvSpPr>
            <a:spLocks noGrp="1" noRot="1" noChangeAspect="1"/>
          </p:cNvSpPr>
          <p:nvPr>
            <p:ph type="sldImg" idx="2"/>
          </p:nvPr>
        </p:nvSpPr>
        <p:spPr>
          <a:xfrm>
            <a:off x="1474788" y="1162050"/>
            <a:ext cx="4060825" cy="3136900"/>
          </a:xfrm>
          <a:prstGeom prst="rect">
            <a:avLst/>
          </a:prstGeom>
          <a:noFill/>
          <a:ln w="12700">
            <a:solidFill>
              <a:prstClr val="black"/>
            </a:solidFill>
          </a:ln>
        </p:spPr>
        <p:txBody>
          <a:bodyPr vert="horz" lIns="93177" tIns="46589" rIns="93177" bIns="46589" rtlCol="0" anchor="ctr"/>
          <a:lstStyle/>
          <a:p>
            <a:endParaRPr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52A89D7-7603-4ECB-ADF6-F6CF2BE4F401}" type="slidenum">
              <a:rPr/>
              <a:t>‹#›</a:t>
            </a:fld>
            <a:endParaRPr dirty="0"/>
          </a:p>
        </p:txBody>
      </p:sp>
    </p:spTree>
    <p:extLst>
      <p:ext uri="{BB962C8B-B14F-4D97-AF65-F5344CB8AC3E}">
        <p14:creationId xmlns:p14="http://schemas.microsoft.com/office/powerpoint/2010/main" val="2925848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52A89D7-7603-4ECB-ADF6-F6CF2BE4F401}" type="slidenum">
              <a:rPr lang="en-US" smtClean="0"/>
              <a:t>1</a:t>
            </a:fld>
            <a:endParaRPr lang="en-US" dirty="0"/>
          </a:p>
        </p:txBody>
      </p:sp>
    </p:spTree>
    <p:extLst>
      <p:ext uri="{BB962C8B-B14F-4D97-AF65-F5344CB8AC3E}">
        <p14:creationId xmlns:p14="http://schemas.microsoft.com/office/powerpoint/2010/main" val="3062802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52A89D7-7603-4ECB-ADF6-F6CF2BE4F401}" type="slidenum">
              <a:rPr lang="en-US" smtClean="0"/>
              <a:t>2</a:t>
            </a:fld>
            <a:endParaRPr lang="en-US" dirty="0"/>
          </a:p>
        </p:txBody>
      </p:sp>
    </p:spTree>
    <p:extLst>
      <p:ext uri="{BB962C8B-B14F-4D97-AF65-F5344CB8AC3E}">
        <p14:creationId xmlns:p14="http://schemas.microsoft.com/office/powerpoint/2010/main" val="2698424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utside Page">
    <p:spTree>
      <p:nvGrpSpPr>
        <p:cNvPr id="1" name=""/>
        <p:cNvGrpSpPr/>
        <p:nvPr/>
      </p:nvGrpSpPr>
      <p:grpSpPr>
        <a:xfrm>
          <a:off x="0" y="0"/>
          <a:ext cx="0" cy="0"/>
          <a:chOff x="0" y="0"/>
          <a:chExt cx="0" cy="0"/>
        </a:xfrm>
      </p:grpSpPr>
      <p:sp>
        <p:nvSpPr>
          <p:cNvPr id="17" name="Rectangle 16"/>
          <p:cNvSpPr/>
          <p:nvPr userDrawn="1"/>
        </p:nvSpPr>
        <p:spPr>
          <a:xfrm>
            <a:off x="7038975" y="7216219"/>
            <a:ext cx="2660904" cy="953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cxnSp>
        <p:nvCxnSpPr>
          <p:cNvPr id="19" name="Straight Connector 18"/>
          <p:cNvCxnSpPr/>
          <p:nvPr userDrawn="1"/>
        </p:nvCxnSpPr>
        <p:spPr>
          <a:xfrm>
            <a:off x="7038558" y="2733674"/>
            <a:ext cx="2657892"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userDrawn="1"/>
        </p:nvCxnSpPr>
        <p:spPr>
          <a:xfrm flipV="1">
            <a:off x="3939243" y="5152972"/>
            <a:ext cx="0" cy="2146926"/>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365125" y="2743199"/>
            <a:ext cx="2560320" cy="45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a:lnSpc>
                <a:spcPct val="130000"/>
              </a:lnSpc>
            </a:pPr>
            <a:endParaRPr dirty="0"/>
          </a:p>
        </p:txBody>
      </p:sp>
      <p:sp>
        <p:nvSpPr>
          <p:cNvPr id="31" name="Text Placeholder 21"/>
          <p:cNvSpPr>
            <a:spLocks noGrp="1"/>
          </p:cNvSpPr>
          <p:nvPr>
            <p:ph type="body" sz="quarter" idx="20" hasCustomPrompt="1"/>
          </p:nvPr>
        </p:nvSpPr>
        <p:spPr>
          <a:xfrm>
            <a:off x="365760" y="457200"/>
            <a:ext cx="2560320" cy="2148840"/>
          </a:xfrm>
        </p:spPr>
        <p:txBody>
          <a:bodyPr lIns="0" tIns="0" rIns="0" bIns="0" anchor="b">
            <a:noAutofit/>
          </a:bodyPr>
          <a:lstStyle>
            <a:lvl1pPr marL="0" indent="0" algn="l">
              <a:lnSpc>
                <a:spcPct val="90000"/>
              </a:lnSpc>
              <a:spcBef>
                <a:spcPts val="0"/>
              </a:spcBef>
              <a:buNone/>
              <a:defRPr sz="280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Heading text</a:t>
            </a:r>
            <a:endParaRPr dirty="0"/>
          </a:p>
        </p:txBody>
      </p:sp>
      <p:sp>
        <p:nvSpPr>
          <p:cNvPr id="28" name="Text Placeholder 21"/>
          <p:cNvSpPr>
            <a:spLocks noGrp="1"/>
          </p:cNvSpPr>
          <p:nvPr>
            <p:ph type="body" sz="quarter" idx="19" hasCustomPrompt="1"/>
          </p:nvPr>
        </p:nvSpPr>
        <p:spPr>
          <a:xfrm>
            <a:off x="548640" y="2912420"/>
            <a:ext cx="2194560" cy="4254338"/>
          </a:xfrm>
        </p:spPr>
        <p:txBody>
          <a:bodyPr lIns="0" tIns="0" rIns="0" bIns="0" anchor="t">
            <a:noAutofit/>
          </a:bodyPr>
          <a:lstStyle>
            <a:lvl1pPr marL="0" indent="0" algn="l">
              <a:lnSpc>
                <a:spcPct val="120000"/>
              </a:lnSpc>
              <a:spcBef>
                <a:spcPts val="600"/>
              </a:spcBef>
              <a:buNone/>
              <a:defRPr sz="1400">
                <a:solidFill>
                  <a:schemeClr val="bg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23" name="Text Placeholder 21"/>
          <p:cNvSpPr>
            <a:spLocks noGrp="1"/>
          </p:cNvSpPr>
          <p:nvPr>
            <p:ph type="body" sz="quarter" idx="14" hasCustomPrompt="1"/>
          </p:nvPr>
        </p:nvSpPr>
        <p:spPr>
          <a:xfrm rot="16200000">
            <a:off x="2581244" y="5941899"/>
            <a:ext cx="2449512" cy="266486"/>
          </a:xfrm>
        </p:spPr>
        <p:txBody>
          <a:bodyPr lIns="0" tIns="0" rIns="0" bIns="0" anchor="ctr">
            <a:noAutofit/>
          </a:bodyPr>
          <a:lstStyle>
            <a:lvl1pPr marL="0" indent="0" algn="l">
              <a:lnSpc>
                <a:spcPct val="85000"/>
              </a:lnSpc>
              <a:spcBef>
                <a:spcPts val="0"/>
              </a:spcBef>
              <a:buNone/>
              <a:defRPr sz="120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Company N</a:t>
            </a:r>
            <a:r>
              <a:rPr dirty="0"/>
              <a:t>ame</a:t>
            </a:r>
          </a:p>
        </p:txBody>
      </p:sp>
      <p:sp>
        <p:nvSpPr>
          <p:cNvPr id="24" name="Text Placeholder 21"/>
          <p:cNvSpPr>
            <a:spLocks noGrp="1"/>
          </p:cNvSpPr>
          <p:nvPr>
            <p:ph type="body" sz="quarter" idx="15" hasCustomPrompt="1"/>
          </p:nvPr>
        </p:nvSpPr>
        <p:spPr>
          <a:xfrm rot="16200000">
            <a:off x="2976711" y="5861201"/>
            <a:ext cx="2449512" cy="427881"/>
          </a:xfrm>
        </p:spPr>
        <p:txBody>
          <a:bodyPr lIns="0" tIns="0" rIns="0" bIns="0" anchor="t">
            <a:noAutofit/>
          </a:bodyPr>
          <a:lstStyle>
            <a:lvl1pPr marL="0" indent="0" algn="l">
              <a:lnSpc>
                <a:spcPct val="100000"/>
              </a:lnSpc>
              <a:spcBef>
                <a:spcPts val="0"/>
              </a:spcBef>
              <a:buNone/>
              <a:defRPr sz="10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B</a:t>
            </a:r>
            <a:r>
              <a:rPr dirty="0"/>
              <a:t>usiness </a:t>
            </a:r>
            <a:r>
              <a:rPr lang="en-US" dirty="0"/>
              <a:t>A</a:t>
            </a:r>
            <a:r>
              <a:rPr dirty="0"/>
              <a:t>ddress</a:t>
            </a:r>
          </a:p>
        </p:txBody>
      </p:sp>
      <p:sp>
        <p:nvSpPr>
          <p:cNvPr id="20" name="Text Placeholder 21"/>
          <p:cNvSpPr>
            <a:spLocks noGrp="1"/>
          </p:cNvSpPr>
          <p:nvPr>
            <p:ph type="body" sz="quarter" idx="23" hasCustomPrompt="1"/>
          </p:nvPr>
        </p:nvSpPr>
        <p:spPr>
          <a:xfrm rot="16200000">
            <a:off x="3784137" y="2736151"/>
            <a:ext cx="1785749" cy="586680"/>
          </a:xfrm>
        </p:spPr>
        <p:txBody>
          <a:bodyPr lIns="0" tIns="0" rIns="0" bIns="0" anchor="t">
            <a:noAutofit/>
          </a:bodyPr>
          <a:lstStyle>
            <a:lvl1pPr marL="0" indent="0" algn="l">
              <a:lnSpc>
                <a:spcPct val="100000"/>
              </a:lnSpc>
              <a:spcBef>
                <a:spcPts val="0"/>
              </a:spcBef>
              <a:buNone/>
              <a:defRPr sz="10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Recipient Name</a:t>
            </a:r>
            <a:br>
              <a:rPr lang="en-US" dirty="0"/>
            </a:br>
            <a:r>
              <a:rPr lang="en-US" dirty="0"/>
              <a:t>Address</a:t>
            </a:r>
            <a:br>
              <a:rPr lang="en-US" dirty="0"/>
            </a:br>
            <a:r>
              <a:rPr lang="en-US" dirty="0"/>
              <a:t>City, ST  ZIP Code</a:t>
            </a:r>
            <a:endParaRPr dirty="0"/>
          </a:p>
        </p:txBody>
      </p:sp>
      <p:sp>
        <p:nvSpPr>
          <p:cNvPr id="33" name="Text Placeholder 21"/>
          <p:cNvSpPr>
            <a:spLocks noGrp="1"/>
          </p:cNvSpPr>
          <p:nvPr>
            <p:ph type="body" sz="quarter" idx="21" hasCustomPrompt="1"/>
          </p:nvPr>
        </p:nvSpPr>
        <p:spPr>
          <a:xfrm>
            <a:off x="7038974" y="457200"/>
            <a:ext cx="2657475" cy="2148840"/>
          </a:xfrm>
        </p:spPr>
        <p:txBody>
          <a:bodyPr lIns="0" tIns="0" rIns="0" bIns="0" anchor="b">
            <a:noAutofit/>
          </a:bodyPr>
          <a:lstStyle>
            <a:lvl1pPr marL="0" indent="0" algn="l">
              <a:lnSpc>
                <a:spcPct val="90000"/>
              </a:lnSpc>
              <a:spcBef>
                <a:spcPts val="0"/>
              </a:spcBef>
              <a:buNone/>
              <a:defRPr sz="3600" baseline="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Heading text</a:t>
            </a:r>
            <a:endParaRPr dirty="0"/>
          </a:p>
        </p:txBody>
      </p:sp>
      <p:sp>
        <p:nvSpPr>
          <p:cNvPr id="34" name="Text Placeholder 21"/>
          <p:cNvSpPr>
            <a:spLocks noGrp="1"/>
          </p:cNvSpPr>
          <p:nvPr>
            <p:ph type="body" sz="quarter" idx="22" hasCustomPrompt="1"/>
          </p:nvPr>
        </p:nvSpPr>
        <p:spPr>
          <a:xfrm>
            <a:off x="7038559" y="2826361"/>
            <a:ext cx="2657890" cy="497864"/>
          </a:xfrm>
        </p:spPr>
        <p:txBody>
          <a:bodyPr lIns="0" tIns="0" rIns="0" bIns="0" anchor="t">
            <a:noAutofit/>
          </a:bodyPr>
          <a:lstStyle>
            <a:lvl1pPr marL="0" indent="0" algn="l">
              <a:lnSpc>
                <a:spcPct val="100000"/>
              </a:lnSpc>
              <a:spcBef>
                <a:spcPts val="0"/>
              </a:spcBef>
              <a:buNone/>
              <a:defRPr sz="14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Click to add text</a:t>
            </a:r>
            <a:endParaRPr dirty="0"/>
          </a:p>
        </p:txBody>
      </p:sp>
      <p:cxnSp>
        <p:nvCxnSpPr>
          <p:cNvPr id="3" name="fold"/>
          <p:cNvCxnSpPr/>
          <p:nvPr userDrawn="1"/>
        </p:nvCxnSpPr>
        <p:spPr>
          <a:xfrm>
            <a:off x="329184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8" name="fold"/>
          <p:cNvCxnSpPr/>
          <p:nvPr userDrawn="1"/>
        </p:nvCxnSpPr>
        <p:spPr>
          <a:xfrm>
            <a:off x="667512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
        <p:nvSpPr>
          <p:cNvPr id="7" name="stamp mark"/>
          <p:cNvSpPr/>
          <p:nvPr userDrawn="1"/>
        </p:nvSpPr>
        <p:spPr>
          <a:xfrm rot="16200000">
            <a:off x="3672757" y="457200"/>
            <a:ext cx="692114" cy="684537"/>
          </a:xfrm>
          <a:prstGeom prst="rect">
            <a:avLst/>
          </a:prstGeom>
          <a:noFill/>
          <a:ln w="6350">
            <a:solidFill>
              <a:schemeClr val="bg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solidFill>
                  <a:schemeClr val="bg1">
                    <a:lumMod val="50000"/>
                  </a:schemeClr>
                </a:solidFill>
                <a:latin typeface="+mj-lt"/>
              </a:rPr>
              <a:t>PLACE STAMP HERE</a:t>
            </a:r>
          </a:p>
        </p:txBody>
      </p:sp>
    </p:spTree>
    <p:extLst>
      <p:ext uri="{BB962C8B-B14F-4D97-AF65-F5344CB8AC3E}">
        <p14:creationId xmlns:p14="http://schemas.microsoft.com/office/powerpoint/2010/main" val="586319277"/>
      </p:ext>
    </p:extLst>
  </p:cSld>
  <p:clrMapOvr>
    <a:masterClrMapping/>
  </p:clrMapOvr>
  <p:extLst>
    <p:ext uri="{DCECCB84-F9BA-43D5-87BE-67443E8EF086}">
      <p15:sldGuideLst xmlns:p15="http://schemas.microsoft.com/office/powerpoint/2012/main">
        <p15:guide id="1" orient="horz" pos="288" userDrawn="1">
          <p15:clr>
            <a:srgbClr val="FBAE40"/>
          </p15:clr>
        </p15:guide>
        <p15:guide id="2" orient="horz" pos="4608" userDrawn="1">
          <p15:clr>
            <a:srgbClr val="FBAE40"/>
          </p15:clr>
        </p15:guide>
        <p15:guide id="3" pos="230" userDrawn="1">
          <p15:clr>
            <a:srgbClr val="FBAE40"/>
          </p15:clr>
        </p15:guide>
        <p15:guide id="4" pos="1846" userDrawn="1">
          <p15:clr>
            <a:srgbClr val="FBAE40"/>
          </p15:clr>
        </p15:guide>
        <p15:guide id="5" pos="2304" userDrawn="1">
          <p15:clr>
            <a:srgbClr val="FBAE40"/>
          </p15:clr>
        </p15:guide>
        <p15:guide id="6" pos="6108" userDrawn="1">
          <p15:clr>
            <a:srgbClr val="FBAE40"/>
          </p15:clr>
        </p15:guide>
        <p15:guide id="7" pos="4434"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side Page">
    <p:spTree>
      <p:nvGrpSpPr>
        <p:cNvPr id="1" name=""/>
        <p:cNvGrpSpPr/>
        <p:nvPr/>
      </p:nvGrpSpPr>
      <p:grpSpPr>
        <a:xfrm>
          <a:off x="0" y="0"/>
          <a:ext cx="0" cy="0"/>
          <a:chOff x="0" y="0"/>
          <a:chExt cx="0" cy="0"/>
        </a:xfrm>
      </p:grpSpPr>
      <p:sp>
        <p:nvSpPr>
          <p:cNvPr id="16" name="Rectangle 15"/>
          <p:cNvSpPr/>
          <p:nvPr userDrawn="1"/>
        </p:nvSpPr>
        <p:spPr>
          <a:xfrm>
            <a:off x="7132320" y="5299915"/>
            <a:ext cx="2559367" cy="20116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2" name="Picture Placeholder 11"/>
          <p:cNvSpPr>
            <a:spLocks noGrp="1"/>
          </p:cNvSpPr>
          <p:nvPr>
            <p:ph type="pic" sz="quarter" idx="10"/>
          </p:nvPr>
        </p:nvSpPr>
        <p:spPr>
          <a:xfrm>
            <a:off x="366713" y="457200"/>
            <a:ext cx="2652712" cy="2011680"/>
          </a:xfrm>
        </p:spPr>
        <p:txBody>
          <a:bodyPr tIns="457200">
            <a:normAutofit/>
          </a:bodyPr>
          <a:lstStyle>
            <a:lvl1pPr marL="0" indent="0" algn="ctr">
              <a:buNone/>
              <a:defRPr sz="2000"/>
            </a:lvl1pPr>
          </a:lstStyle>
          <a:p>
            <a:r>
              <a:rPr lang="en-US" dirty="0"/>
              <a:t>Click icon to add picture</a:t>
            </a:r>
            <a:endParaRPr dirty="0"/>
          </a:p>
        </p:txBody>
      </p:sp>
      <p:sp>
        <p:nvSpPr>
          <p:cNvPr id="52" name="Picture Placeholder 11" descr="This placeholder is filled with a thin rule line so you can easily move the lines around on the slide" title="Line placeholder"/>
          <p:cNvSpPr>
            <a:spLocks noGrp="1"/>
          </p:cNvSpPr>
          <p:nvPr>
            <p:ph type="pic" sz="quarter" idx="52" hasCustomPrompt="1"/>
          </p:nvPr>
        </p:nvSpPr>
        <p:spPr>
          <a:xfrm>
            <a:off x="366713" y="3165473"/>
            <a:ext cx="2652712" cy="91440"/>
          </a:xfrm>
          <a:blipFill>
            <a:blip r:embed="rId2"/>
            <a:stretch>
              <a:fillRect/>
            </a:stretch>
          </a:blipFill>
        </p:spPr>
        <p:txBody>
          <a:bodyPr lIns="0" tIns="0" rIns="0" bIns="0">
            <a:normAutofit/>
          </a:bodyPr>
          <a:lstStyle>
            <a:lvl1pPr marL="0" indent="0" algn="l">
              <a:buNone/>
              <a:defRPr sz="800">
                <a:solidFill>
                  <a:schemeClr val="bg1"/>
                </a:solidFill>
              </a:defRPr>
            </a:lvl1pPr>
          </a:lstStyle>
          <a:p>
            <a:r>
              <a:rPr lang="en-US" dirty="0"/>
              <a:t> </a:t>
            </a:r>
            <a:endParaRPr dirty="0"/>
          </a:p>
        </p:txBody>
      </p:sp>
      <p:sp>
        <p:nvSpPr>
          <p:cNvPr id="31" name="Text Placeholder 21"/>
          <p:cNvSpPr>
            <a:spLocks noGrp="1"/>
          </p:cNvSpPr>
          <p:nvPr>
            <p:ph type="body" sz="quarter" idx="20" hasCustomPrompt="1"/>
          </p:nvPr>
        </p:nvSpPr>
        <p:spPr>
          <a:xfrm>
            <a:off x="366713" y="2607972"/>
            <a:ext cx="2652712" cy="579548"/>
          </a:xfrm>
        </p:spPr>
        <p:txBody>
          <a:bodyPr lIns="0" tIns="0" rIns="0" bIns="0" anchor="b">
            <a:noAutofit/>
          </a:bodyPr>
          <a:lstStyle>
            <a:lvl1pPr marL="0" indent="0" algn="l">
              <a:lnSpc>
                <a:spcPct val="114000"/>
              </a:lnSpc>
              <a:spcBef>
                <a:spcPts val="800"/>
              </a:spcBef>
              <a:buNone/>
              <a:defRPr sz="180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43" name="Text Placeholder 21"/>
          <p:cNvSpPr>
            <a:spLocks noGrp="1"/>
          </p:cNvSpPr>
          <p:nvPr>
            <p:ph type="body" sz="quarter" idx="31" hasCustomPrompt="1"/>
          </p:nvPr>
        </p:nvSpPr>
        <p:spPr>
          <a:xfrm>
            <a:off x="366713" y="3309975"/>
            <a:ext cx="2652713" cy="1354597"/>
          </a:xfrm>
        </p:spPr>
        <p:txBody>
          <a:bodyPr lIns="0" tIns="0" rIns="0" bIns="0" anchor="t">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26" name="Text Placeholder 21"/>
          <p:cNvSpPr>
            <a:spLocks noGrp="1"/>
          </p:cNvSpPr>
          <p:nvPr>
            <p:ph type="body" sz="quarter" idx="36" hasCustomPrompt="1"/>
          </p:nvPr>
        </p:nvSpPr>
        <p:spPr>
          <a:xfrm>
            <a:off x="366713" y="4713829"/>
            <a:ext cx="2652713" cy="237054"/>
          </a:xfrm>
        </p:spPr>
        <p:txBody>
          <a:bodyPr lIns="0" tIns="0" rIns="0" bIns="0" anchor="b">
            <a:noAutofit/>
          </a:bodyPr>
          <a:lstStyle>
            <a:lvl1pPr marL="0" indent="0" algn="l">
              <a:lnSpc>
                <a:spcPct val="114000"/>
              </a:lnSpc>
              <a:spcBef>
                <a:spcPts val="800"/>
              </a:spcBef>
              <a:buNone/>
              <a:defRPr sz="1300" b="1">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27" name="Text Placeholder 21"/>
          <p:cNvSpPr>
            <a:spLocks noGrp="1"/>
          </p:cNvSpPr>
          <p:nvPr>
            <p:ph type="body" sz="quarter" idx="37" hasCustomPrompt="1"/>
          </p:nvPr>
        </p:nvSpPr>
        <p:spPr>
          <a:xfrm>
            <a:off x="366713" y="5000136"/>
            <a:ext cx="2652713" cy="2311458"/>
          </a:xfrm>
        </p:spPr>
        <p:txBody>
          <a:bodyPr lIns="0" tIns="0" rIns="0" bIns="0" anchor="t">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45" name="Picture Placeholder 11" descr="This placeholder is filled with a thin rule line so you can easily move the lines around on the slide" title="Line placeholder"/>
          <p:cNvSpPr>
            <a:spLocks noGrp="1"/>
          </p:cNvSpPr>
          <p:nvPr>
            <p:ph type="pic" sz="quarter" idx="51" hasCustomPrompt="1"/>
          </p:nvPr>
        </p:nvSpPr>
        <p:spPr>
          <a:xfrm>
            <a:off x="3747136" y="878132"/>
            <a:ext cx="2652712" cy="91440"/>
          </a:xfrm>
          <a:blipFill>
            <a:blip r:embed="rId2"/>
            <a:stretch>
              <a:fillRect/>
            </a:stretch>
          </a:blipFill>
        </p:spPr>
        <p:txBody>
          <a:bodyPr lIns="0" tIns="0" rIns="0" bIns="0">
            <a:normAutofit/>
          </a:bodyPr>
          <a:lstStyle>
            <a:lvl1pPr marL="0" indent="0" algn="l">
              <a:buNone/>
              <a:defRPr sz="800">
                <a:solidFill>
                  <a:schemeClr val="bg1"/>
                </a:solidFill>
              </a:defRPr>
            </a:lvl1pPr>
          </a:lstStyle>
          <a:p>
            <a:r>
              <a:rPr lang="en-US" dirty="0"/>
              <a:t> </a:t>
            </a:r>
            <a:endParaRPr dirty="0"/>
          </a:p>
        </p:txBody>
      </p:sp>
      <p:sp>
        <p:nvSpPr>
          <p:cNvPr id="28" name="Text Placeholder 21"/>
          <p:cNvSpPr>
            <a:spLocks noGrp="1"/>
          </p:cNvSpPr>
          <p:nvPr>
            <p:ph type="body" sz="quarter" idx="38" hasCustomPrompt="1"/>
          </p:nvPr>
        </p:nvSpPr>
        <p:spPr>
          <a:xfrm>
            <a:off x="3748088" y="431528"/>
            <a:ext cx="2652712" cy="457200"/>
          </a:xfrm>
        </p:spPr>
        <p:txBody>
          <a:bodyPr lIns="0" tIns="0" rIns="0" bIns="0" anchor="b">
            <a:noAutofit/>
          </a:bodyPr>
          <a:lstStyle>
            <a:lvl1pPr marL="0" indent="0" algn="l">
              <a:lnSpc>
                <a:spcPct val="114000"/>
              </a:lnSpc>
              <a:spcBef>
                <a:spcPts val="800"/>
              </a:spcBef>
              <a:buNone/>
              <a:defRPr sz="180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30" name="Text Placeholder 21"/>
          <p:cNvSpPr>
            <a:spLocks noGrp="1"/>
          </p:cNvSpPr>
          <p:nvPr>
            <p:ph type="body" sz="quarter" idx="39" hasCustomPrompt="1"/>
          </p:nvPr>
        </p:nvSpPr>
        <p:spPr>
          <a:xfrm>
            <a:off x="3748088" y="1017535"/>
            <a:ext cx="2652713" cy="726324"/>
          </a:xfrm>
        </p:spPr>
        <p:txBody>
          <a:bodyPr lIns="0" tIns="0" rIns="0" bIns="0" anchor="t">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37" name="Text Placeholder 21"/>
          <p:cNvSpPr>
            <a:spLocks noGrp="1"/>
          </p:cNvSpPr>
          <p:nvPr>
            <p:ph type="body" sz="quarter" idx="40" hasCustomPrompt="1"/>
          </p:nvPr>
        </p:nvSpPr>
        <p:spPr>
          <a:xfrm>
            <a:off x="3748088" y="1824702"/>
            <a:ext cx="2652713" cy="237054"/>
          </a:xfrm>
        </p:spPr>
        <p:txBody>
          <a:bodyPr lIns="0" tIns="0" rIns="0" bIns="0" anchor="b">
            <a:noAutofit/>
          </a:bodyPr>
          <a:lstStyle>
            <a:lvl1pPr marL="0" indent="0" algn="l">
              <a:lnSpc>
                <a:spcPct val="114000"/>
              </a:lnSpc>
              <a:spcBef>
                <a:spcPts val="800"/>
              </a:spcBef>
              <a:buNone/>
              <a:defRPr sz="1300" b="1">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39" name="Text Placeholder 21"/>
          <p:cNvSpPr>
            <a:spLocks noGrp="1"/>
          </p:cNvSpPr>
          <p:nvPr>
            <p:ph type="body" sz="quarter" idx="41" hasCustomPrompt="1"/>
          </p:nvPr>
        </p:nvSpPr>
        <p:spPr>
          <a:xfrm>
            <a:off x="3748088" y="2112264"/>
            <a:ext cx="2652713" cy="546216"/>
          </a:xfrm>
        </p:spPr>
        <p:txBody>
          <a:bodyPr lIns="0" tIns="0" rIns="0" bIns="0" anchor="t">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41" name="Text Placeholder 21"/>
          <p:cNvSpPr>
            <a:spLocks noGrp="1"/>
          </p:cNvSpPr>
          <p:nvPr>
            <p:ph type="body" sz="quarter" idx="42" hasCustomPrompt="1"/>
          </p:nvPr>
        </p:nvSpPr>
        <p:spPr>
          <a:xfrm>
            <a:off x="3748088" y="2826437"/>
            <a:ext cx="2652713" cy="678072"/>
          </a:xfrm>
        </p:spPr>
        <p:txBody>
          <a:bodyPr lIns="0" tIns="0" rIns="0" bIns="0" anchor="ctr">
            <a:noAutofit/>
          </a:bodyPr>
          <a:lstStyle>
            <a:lvl1pPr marL="0" indent="0" algn="l">
              <a:lnSpc>
                <a:spcPct val="120000"/>
              </a:lnSpc>
              <a:spcBef>
                <a:spcPts val="400"/>
              </a:spcBef>
              <a:buNone/>
              <a:defRPr sz="1000" i="1">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a:t>
            </a:r>
            <a:r>
              <a:rPr lang="en-US" dirty="0"/>
              <a:t>quotation or callout text</a:t>
            </a:r>
            <a:endParaRPr dirty="0"/>
          </a:p>
        </p:txBody>
      </p:sp>
      <p:sp>
        <p:nvSpPr>
          <p:cNvPr id="42" name="Text Placeholder 21"/>
          <p:cNvSpPr>
            <a:spLocks noGrp="1"/>
          </p:cNvSpPr>
          <p:nvPr>
            <p:ph type="body" sz="quarter" idx="43" hasCustomPrompt="1"/>
          </p:nvPr>
        </p:nvSpPr>
        <p:spPr>
          <a:xfrm>
            <a:off x="3748088" y="3693995"/>
            <a:ext cx="2652713" cy="1123392"/>
          </a:xfrm>
        </p:spPr>
        <p:txBody>
          <a:bodyPr lIns="0" tIns="0" rIns="0" bIns="0" anchor="t">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34" name="Picture Placeholder 11"/>
          <p:cNvSpPr>
            <a:spLocks noGrp="1"/>
          </p:cNvSpPr>
          <p:nvPr>
            <p:ph type="pic" sz="quarter" idx="22"/>
          </p:nvPr>
        </p:nvSpPr>
        <p:spPr>
          <a:xfrm>
            <a:off x="3748088" y="5299915"/>
            <a:ext cx="2652712" cy="2011680"/>
          </a:xfrm>
        </p:spPr>
        <p:txBody>
          <a:bodyPr tIns="457200">
            <a:normAutofit/>
          </a:bodyPr>
          <a:lstStyle>
            <a:lvl1pPr marL="0" indent="0" algn="ctr">
              <a:buNone/>
              <a:defRPr sz="2000"/>
            </a:lvl1pPr>
          </a:lstStyle>
          <a:p>
            <a:r>
              <a:rPr lang="en-US" dirty="0"/>
              <a:t>Click icon to add picture</a:t>
            </a:r>
            <a:endParaRPr dirty="0"/>
          </a:p>
        </p:txBody>
      </p:sp>
      <p:sp>
        <p:nvSpPr>
          <p:cNvPr id="54" name="Text Placeholder 21"/>
          <p:cNvSpPr>
            <a:spLocks noGrp="1"/>
          </p:cNvSpPr>
          <p:nvPr>
            <p:ph type="body" sz="quarter" idx="45" hasCustomPrompt="1"/>
          </p:nvPr>
        </p:nvSpPr>
        <p:spPr>
          <a:xfrm>
            <a:off x="7131368" y="674635"/>
            <a:ext cx="2560320" cy="1583934"/>
          </a:xfrm>
        </p:spPr>
        <p:txBody>
          <a:bodyPr lIns="0" tIns="0" rIns="0" bIns="0" anchor="t">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57" name="Picture Placeholder 11" descr="This placeholder is filled with a thin rule line so you can easily move the lines around on the slide" title="Line placeholder"/>
          <p:cNvSpPr>
            <a:spLocks noGrp="1"/>
          </p:cNvSpPr>
          <p:nvPr>
            <p:ph type="pic" sz="quarter" idx="53" hasCustomPrompt="1"/>
          </p:nvPr>
        </p:nvSpPr>
        <p:spPr>
          <a:xfrm>
            <a:off x="7134225" y="2693565"/>
            <a:ext cx="2560320" cy="91440"/>
          </a:xfrm>
          <a:blipFill>
            <a:blip r:embed="rId2"/>
            <a:stretch>
              <a:fillRect/>
            </a:stretch>
          </a:blipFill>
        </p:spPr>
        <p:txBody>
          <a:bodyPr lIns="0" tIns="0" rIns="0" bIns="0">
            <a:normAutofit/>
          </a:bodyPr>
          <a:lstStyle>
            <a:lvl1pPr marL="0" indent="0" algn="l">
              <a:buNone/>
              <a:defRPr sz="800">
                <a:solidFill>
                  <a:schemeClr val="bg1"/>
                </a:solidFill>
              </a:defRPr>
            </a:lvl1pPr>
          </a:lstStyle>
          <a:p>
            <a:r>
              <a:rPr lang="en-US" dirty="0"/>
              <a:t> </a:t>
            </a:r>
            <a:endParaRPr dirty="0"/>
          </a:p>
        </p:txBody>
      </p:sp>
      <p:sp>
        <p:nvSpPr>
          <p:cNvPr id="53" name="Text Placeholder 21"/>
          <p:cNvSpPr>
            <a:spLocks noGrp="1"/>
          </p:cNvSpPr>
          <p:nvPr>
            <p:ph type="body" sz="quarter" idx="44" hasCustomPrompt="1"/>
          </p:nvPr>
        </p:nvSpPr>
        <p:spPr>
          <a:xfrm>
            <a:off x="7131367" y="2258568"/>
            <a:ext cx="2560320" cy="457200"/>
          </a:xfrm>
        </p:spPr>
        <p:txBody>
          <a:bodyPr lIns="0" tIns="0" rIns="0" bIns="0" anchor="b">
            <a:noAutofit/>
          </a:bodyPr>
          <a:lstStyle>
            <a:lvl1pPr marL="0" indent="0" algn="l">
              <a:lnSpc>
                <a:spcPct val="114000"/>
              </a:lnSpc>
              <a:spcBef>
                <a:spcPts val="800"/>
              </a:spcBef>
              <a:buNone/>
              <a:defRPr sz="180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58" name="Text Placeholder 21"/>
          <p:cNvSpPr>
            <a:spLocks noGrp="1"/>
          </p:cNvSpPr>
          <p:nvPr>
            <p:ph type="body" sz="quarter" idx="47" hasCustomPrompt="1"/>
          </p:nvPr>
        </p:nvSpPr>
        <p:spPr>
          <a:xfrm>
            <a:off x="7131368" y="2846796"/>
            <a:ext cx="2560320" cy="573693"/>
          </a:xfrm>
        </p:spPr>
        <p:txBody>
          <a:bodyPr lIns="0" tIns="0" rIns="0" bIns="0" anchor="t">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56" name="Text Placeholder 21"/>
          <p:cNvSpPr>
            <a:spLocks noGrp="1"/>
          </p:cNvSpPr>
          <p:nvPr>
            <p:ph type="body" sz="quarter" idx="46" hasCustomPrompt="1"/>
          </p:nvPr>
        </p:nvSpPr>
        <p:spPr>
          <a:xfrm>
            <a:off x="7131368" y="3418957"/>
            <a:ext cx="2560320" cy="237054"/>
          </a:xfrm>
        </p:spPr>
        <p:txBody>
          <a:bodyPr lIns="0" tIns="0" rIns="0" bIns="0" anchor="b">
            <a:noAutofit/>
          </a:bodyPr>
          <a:lstStyle>
            <a:lvl1pPr marL="0" indent="0" algn="l">
              <a:lnSpc>
                <a:spcPct val="114000"/>
              </a:lnSpc>
              <a:spcBef>
                <a:spcPts val="800"/>
              </a:spcBef>
              <a:buNone/>
              <a:defRPr sz="1300" b="1">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dirty="0"/>
              <a:t>Click to add text</a:t>
            </a:r>
          </a:p>
        </p:txBody>
      </p:sp>
      <p:sp>
        <p:nvSpPr>
          <p:cNvPr id="59" name="Text Placeholder 21"/>
          <p:cNvSpPr>
            <a:spLocks noGrp="1"/>
          </p:cNvSpPr>
          <p:nvPr>
            <p:ph type="body" sz="quarter" idx="48" hasCustomPrompt="1"/>
          </p:nvPr>
        </p:nvSpPr>
        <p:spPr>
          <a:xfrm>
            <a:off x="7131368" y="3714257"/>
            <a:ext cx="2560320" cy="1414821"/>
          </a:xfrm>
        </p:spPr>
        <p:txBody>
          <a:bodyPr lIns="0" tIns="0" rIns="0" bIns="0" anchor="t">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a:r>
              <a:rPr dirty="0"/>
              <a:t>Click to add text</a:t>
            </a:r>
          </a:p>
        </p:txBody>
      </p:sp>
      <p:sp>
        <p:nvSpPr>
          <p:cNvPr id="60" name="Text Placeholder 21"/>
          <p:cNvSpPr>
            <a:spLocks noGrp="1"/>
          </p:cNvSpPr>
          <p:nvPr>
            <p:ph type="body" sz="quarter" idx="49" hasCustomPrompt="1"/>
          </p:nvPr>
        </p:nvSpPr>
        <p:spPr>
          <a:xfrm>
            <a:off x="7298054" y="5299593"/>
            <a:ext cx="2226946" cy="363128"/>
          </a:xfrm>
        </p:spPr>
        <p:txBody>
          <a:bodyPr lIns="0" tIns="0" rIns="0" bIns="0" anchor="b">
            <a:noAutofit/>
          </a:bodyPr>
          <a:lstStyle>
            <a:lvl1pPr marL="0" indent="0" algn="l">
              <a:lnSpc>
                <a:spcPct val="114000"/>
              </a:lnSpc>
              <a:spcBef>
                <a:spcPts val="800"/>
              </a:spcBef>
              <a:buNone/>
              <a:defRPr sz="1800">
                <a:solidFill>
                  <a:schemeClr val="bg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a:r>
              <a:rPr lang="en-US" dirty="0"/>
              <a:t>Heading Text</a:t>
            </a:r>
            <a:endParaRPr dirty="0"/>
          </a:p>
        </p:txBody>
      </p:sp>
      <p:sp>
        <p:nvSpPr>
          <p:cNvPr id="61" name="Text Placeholder 21"/>
          <p:cNvSpPr>
            <a:spLocks noGrp="1"/>
          </p:cNvSpPr>
          <p:nvPr>
            <p:ph type="body" sz="quarter" idx="50" hasCustomPrompt="1"/>
          </p:nvPr>
        </p:nvSpPr>
        <p:spPr>
          <a:xfrm>
            <a:off x="7298054" y="5765692"/>
            <a:ext cx="2226946" cy="1475701"/>
          </a:xfrm>
        </p:spPr>
        <p:txBody>
          <a:bodyPr lIns="0" tIns="0" rIns="0" bIns="0" anchor="t">
            <a:noAutofit/>
          </a:bodyPr>
          <a:lstStyle>
            <a:lvl1pPr marL="0" indent="0" algn="l">
              <a:lnSpc>
                <a:spcPct val="95000"/>
              </a:lnSpc>
              <a:spcBef>
                <a:spcPts val="0"/>
              </a:spcBef>
              <a:spcAft>
                <a:spcPts val="0"/>
              </a:spcAft>
              <a:buFont typeface="Arial" panose="020B0604020202020204" pitchFamily="34" charset="0"/>
              <a:buNone/>
              <a:defRPr sz="1100">
                <a:solidFill>
                  <a:schemeClr val="bg1"/>
                </a:solidFill>
              </a:defRPr>
            </a:lvl1pPr>
            <a:lvl2pPr marL="0" indent="0">
              <a:lnSpc>
                <a:spcPct val="95000"/>
              </a:lnSpc>
              <a:spcBef>
                <a:spcPts val="800"/>
              </a:spcBef>
              <a:spcAft>
                <a:spcPts val="0"/>
              </a:spcAft>
              <a:buFont typeface="Arial" panose="020B0604020202020204" pitchFamily="34" charset="0"/>
              <a:buNone/>
              <a:defRPr sz="1100">
                <a:solidFill>
                  <a:schemeClr val="bg1"/>
                </a:solidFill>
              </a:defRPr>
            </a:lvl2pPr>
            <a:lvl3pPr marL="0" indent="0">
              <a:lnSpc>
                <a:spcPct val="95000"/>
              </a:lnSpc>
              <a:spcBef>
                <a:spcPts val="800"/>
              </a:spcBef>
              <a:spcAft>
                <a:spcPts val="0"/>
              </a:spcAft>
              <a:buFont typeface="Arial" panose="020B0604020202020204" pitchFamily="34" charset="0"/>
              <a:buNone/>
              <a:defRPr sz="1100">
                <a:solidFill>
                  <a:schemeClr val="bg1"/>
                </a:solidFill>
              </a:defRPr>
            </a:lvl3pPr>
            <a:lvl4pPr marL="0" indent="0">
              <a:lnSpc>
                <a:spcPct val="95000"/>
              </a:lnSpc>
              <a:spcBef>
                <a:spcPts val="800"/>
              </a:spcBef>
              <a:spcAft>
                <a:spcPts val="0"/>
              </a:spcAft>
              <a:buFont typeface="Arial" panose="020B0604020202020204" pitchFamily="34" charset="0"/>
              <a:buNone/>
              <a:defRPr sz="1100">
                <a:solidFill>
                  <a:schemeClr val="bg1"/>
                </a:solidFill>
              </a:defRPr>
            </a:lvl4pPr>
            <a:lvl5pPr marL="0" indent="0">
              <a:lnSpc>
                <a:spcPct val="95000"/>
              </a:lnSpc>
              <a:spcBef>
                <a:spcPts val="800"/>
              </a:spcBef>
              <a:spcAft>
                <a:spcPts val="0"/>
              </a:spcAft>
              <a:buFont typeface="Arial" panose="020B0604020202020204" pitchFamily="34" charset="0"/>
              <a:buNone/>
              <a:defRPr sz="1100">
                <a:solidFill>
                  <a:schemeClr val="bg1"/>
                </a:solidFill>
              </a:defRPr>
            </a:lvl5pPr>
            <a:lvl6pPr marL="0" indent="0">
              <a:lnSpc>
                <a:spcPct val="95000"/>
              </a:lnSpc>
              <a:spcBef>
                <a:spcPts val="800"/>
              </a:spcBef>
              <a:spcAft>
                <a:spcPts val="0"/>
              </a:spcAft>
              <a:buNone/>
              <a:defRPr sz="1100">
                <a:solidFill>
                  <a:schemeClr val="bg1"/>
                </a:solidFill>
              </a:defRPr>
            </a:lvl6pPr>
            <a:lvl7pPr marL="0" indent="0">
              <a:lnSpc>
                <a:spcPct val="95000"/>
              </a:lnSpc>
              <a:spcBef>
                <a:spcPts val="800"/>
              </a:spcBef>
              <a:spcAft>
                <a:spcPts val="0"/>
              </a:spcAft>
              <a:buNone/>
              <a:defRPr sz="1100">
                <a:solidFill>
                  <a:schemeClr val="bg1"/>
                </a:solidFill>
              </a:defRPr>
            </a:lvl7pPr>
            <a:lvl8pPr marL="0" indent="0">
              <a:lnSpc>
                <a:spcPct val="95000"/>
              </a:lnSpc>
              <a:spcBef>
                <a:spcPts val="800"/>
              </a:spcBef>
              <a:spcAft>
                <a:spcPts val="0"/>
              </a:spcAft>
              <a:buNone/>
              <a:defRPr sz="1100">
                <a:solidFill>
                  <a:schemeClr val="bg1"/>
                </a:solidFill>
              </a:defRPr>
            </a:lvl8pPr>
            <a:lvl9pPr marL="0" indent="0">
              <a:lnSpc>
                <a:spcPct val="95000"/>
              </a:lnSpc>
              <a:spcBef>
                <a:spcPts val="800"/>
              </a:spcBef>
              <a:spcAft>
                <a:spcPts val="0"/>
              </a:spcAft>
              <a:buNone/>
              <a:defRPr sz="1100">
                <a:solidFill>
                  <a:schemeClr val="bg1"/>
                </a:solidFill>
              </a:defRPr>
            </a:lvl9pPr>
          </a:lstStyle>
          <a:p>
            <a:pPr lvl="0"/>
            <a:r>
              <a:rPr dirty="0"/>
              <a:t>Click to add text</a:t>
            </a:r>
          </a:p>
        </p:txBody>
      </p:sp>
      <p:cxnSp>
        <p:nvCxnSpPr>
          <p:cNvPr id="8" name="fold"/>
          <p:cNvCxnSpPr/>
          <p:nvPr userDrawn="1"/>
        </p:nvCxnSpPr>
        <p:spPr>
          <a:xfrm>
            <a:off x="676656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29" name="fold"/>
          <p:cNvCxnSpPr/>
          <p:nvPr userDrawn="1"/>
        </p:nvCxnSpPr>
        <p:spPr>
          <a:xfrm>
            <a:off x="338328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4508751"/>
      </p:ext>
    </p:extLst>
  </p:cSld>
  <p:clrMapOvr>
    <a:masterClrMapping/>
  </p:clrMapOvr>
  <p:extLst>
    <p:ext uri="{DCECCB84-F9BA-43D5-87BE-67443E8EF086}">
      <p15:sldGuideLst xmlns:p15="http://schemas.microsoft.com/office/powerpoint/2012/main">
        <p15:guide id="1" pos="231" userDrawn="1">
          <p15:clr>
            <a:srgbClr val="FBAE40"/>
          </p15:clr>
        </p15:guide>
        <p15:guide id="2" pos="1902" userDrawn="1">
          <p15:clr>
            <a:srgbClr val="FBAE40"/>
          </p15:clr>
        </p15:guide>
        <p15:guide id="3" pos="2361" userDrawn="1">
          <p15:clr>
            <a:srgbClr val="FBAE40"/>
          </p15:clr>
        </p15:guide>
        <p15:guide id="4" pos="4032" userDrawn="1">
          <p15:clr>
            <a:srgbClr val="FBAE40"/>
          </p15:clr>
        </p15:guide>
        <p15:guide id="5" pos="4494" userDrawn="1">
          <p15:clr>
            <a:srgbClr val="FBAE40"/>
          </p15:clr>
        </p15:guide>
        <p15:guide id="6" pos="6105" userDrawn="1">
          <p15:clr>
            <a:srgbClr val="FBAE40"/>
          </p15:clr>
        </p15:guide>
        <p15:guide id="7" orient="horz" pos="288" userDrawn="1">
          <p15:clr>
            <a:srgbClr val="FBAE40"/>
          </p15:clr>
        </p15:guide>
        <p15:guide id="8" orient="horz" pos="4608"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a:t>Click to edit Master title style</a:t>
            </a:r>
            <a:endParaRPr/>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FC7BAE6A-DCF3-43E4-B2A0-33D0CF1225FC}" type="datetimeFigureOut">
              <a:rPr lang="en-US"/>
              <a:t>2/6/2026</a:t>
            </a:fld>
            <a:endParaRPr dirty="0"/>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dirty="0"/>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9F6761A3-4CAC-4C5F-AC82-8DB08D526BC2}" type="slidenum">
              <a:rPr/>
              <a:t>‹#›</a:t>
            </a:fld>
            <a:endParaRPr dirty="0"/>
          </a:p>
        </p:txBody>
      </p:sp>
      <p:sp>
        <p:nvSpPr>
          <p:cNvPr id="7" name="Rectangle 6"/>
          <p:cNvSpPr/>
          <p:nvPr userDrawn="1"/>
        </p:nvSpPr>
        <p:spPr>
          <a:xfrm>
            <a:off x="10287000" y="0"/>
            <a:ext cx="1828800" cy="776785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spcBef>
                <a:spcPts val="1200"/>
              </a:spcBef>
            </a:pPr>
            <a:r>
              <a:rPr sz="1600" dirty="0">
                <a:solidFill>
                  <a:prstClr val="white">
                    <a:lumMod val="50000"/>
                  </a:prstClr>
                </a:solidFill>
                <a:latin typeface="Calibri Light" panose="020F0302020204030204" pitchFamily="34" charset="0"/>
                <a:cs typeface="Calibri" panose="020F0502020204030204" pitchFamily="34" charset="0"/>
              </a:rPr>
              <a:t>Printing:</a:t>
            </a:r>
          </a:p>
          <a:p>
            <a:pPr lvl="0">
              <a:spcBef>
                <a:spcPts val="300"/>
              </a:spcBef>
            </a:pPr>
            <a:r>
              <a:rPr sz="1000" baseline="0" dirty="0">
                <a:solidFill>
                  <a:prstClr val="white">
                    <a:lumMod val="50000"/>
                  </a:prstClr>
                </a:solidFill>
                <a:latin typeface="Calibri Light" panose="020F0302020204030204" pitchFamily="34" charset="0"/>
                <a:cs typeface="Calibri" panose="020F0502020204030204" pitchFamily="34" charset="0"/>
              </a:rPr>
              <a:t>Your printer might not print the same way our printers do, so make sure to try a couple of test prints. If things aren’t aligning quite right, experiment with the Scale to Fit Paper setting. It’s located in the Print dialog – just click Full Page Slides to get to it.</a:t>
            </a:r>
          </a:p>
          <a:p>
            <a:pPr lvl="0">
              <a:spcBef>
                <a:spcPts val="600"/>
              </a:spcBef>
            </a:pPr>
            <a:r>
              <a:rPr sz="1000" dirty="0">
                <a:solidFill>
                  <a:prstClr val="white">
                    <a:lumMod val="50000"/>
                  </a:prstClr>
                </a:solidFill>
                <a:latin typeface="Calibri Light" panose="020F0302020204030204" pitchFamily="34" charset="0"/>
                <a:cs typeface="Calibri" panose="020F0502020204030204" pitchFamily="34" charset="0"/>
              </a:rPr>
              <a:t>And did you notice we made fold marks for you? They are really light, but if you don’t like them showing on your brochure, click View, Slide Master, and delete them before you print.</a:t>
            </a:r>
          </a:p>
          <a:p>
            <a:pPr lvl="0">
              <a:spcBef>
                <a:spcPts val="600"/>
              </a:spcBef>
            </a:pPr>
            <a:r>
              <a:rPr sz="1600" dirty="0">
                <a:solidFill>
                  <a:prstClr val="white">
                    <a:lumMod val="50000"/>
                  </a:prstClr>
                </a:solidFill>
                <a:latin typeface="Calibri Light" panose="020F0302020204030204" pitchFamily="34" charset="0"/>
                <a:cs typeface="Calibri" panose="020F0502020204030204" pitchFamily="34" charset="0"/>
              </a:rPr>
              <a:t>Customizing the Content:</a:t>
            </a:r>
          </a:p>
          <a:p>
            <a:pPr lvl="0">
              <a:spcBef>
                <a:spcPts val="600"/>
              </a:spcBef>
            </a:pPr>
            <a:r>
              <a:rPr sz="1000" dirty="0">
                <a:solidFill>
                  <a:prstClr val="white">
                    <a:lumMod val="50000"/>
                  </a:prstClr>
                </a:solidFill>
                <a:latin typeface="Calibri Light" panose="020F0302020204030204" pitchFamily="34" charset="0"/>
                <a:cs typeface="Calibri" panose="020F0502020204030204" pitchFamily="34" charset="0"/>
              </a:rPr>
              <a:t>If you need more placeholders for titles, subtitles or body text, just make a copy of what you need and drag it into place. PowerPoint’s Smart Guides will help you align it with everything else.</a:t>
            </a:r>
            <a:endParaRPr lang="en-US" sz="1000" dirty="0">
              <a:solidFill>
                <a:prstClr val="white">
                  <a:lumMod val="50000"/>
                </a:prstClr>
              </a:solidFill>
              <a:latin typeface="Calibri Light" panose="020F0302020204030204" pitchFamily="34" charset="0"/>
              <a:cs typeface="Calibri" panose="020F0502020204030204" pitchFamily="34" charset="0"/>
            </a:endParaRPr>
          </a:p>
          <a:p>
            <a:pPr lvl="0">
              <a:spcBef>
                <a:spcPts val="600"/>
              </a:spcBef>
            </a:pPr>
            <a:r>
              <a:rPr lang="en-US" sz="1000" dirty="0">
                <a:solidFill>
                  <a:prstClr val="white">
                    <a:lumMod val="50000"/>
                  </a:prstClr>
                </a:solidFill>
                <a:latin typeface="Calibri Light" panose="020F0302020204030204" pitchFamily="34" charset="0"/>
                <a:cs typeface="Calibri" panose="020F0502020204030204" pitchFamily="34" charset="0"/>
              </a:rPr>
              <a:t>By the</a:t>
            </a:r>
            <a:r>
              <a:rPr lang="en-US" sz="1000" baseline="0" dirty="0">
                <a:solidFill>
                  <a:prstClr val="white">
                    <a:lumMod val="50000"/>
                  </a:prstClr>
                </a:solidFill>
                <a:latin typeface="Calibri Light" panose="020F0302020204030204" pitchFamily="34" charset="0"/>
                <a:cs typeface="Calibri" panose="020F0502020204030204" pitchFamily="34" charset="0"/>
              </a:rPr>
              <a:t> way, if you need to move or copy the red lines, you can select them by clicking the dotted outlines.</a:t>
            </a:r>
            <a:endParaRPr lang="en-US" sz="1000" dirty="0">
              <a:solidFill>
                <a:prstClr val="white">
                  <a:lumMod val="50000"/>
                </a:prstClr>
              </a:solidFill>
              <a:latin typeface="Calibri Light" panose="020F0302020204030204" pitchFamily="34" charset="0"/>
              <a:cs typeface="Calibri" panose="020F0502020204030204" pitchFamily="34" charset="0"/>
            </a:endParaRPr>
          </a:p>
        </p:txBody>
      </p:sp>
    </p:spTree>
    <p:extLst>
      <p:ext uri="{BB962C8B-B14F-4D97-AF65-F5344CB8AC3E}">
        <p14:creationId xmlns:p14="http://schemas.microsoft.com/office/powerpoint/2010/main" val="3687281395"/>
      </p:ext>
    </p:extLst>
  </p:cSld>
  <p:clrMap bg1="lt1" tx1="dk1" bg2="lt2" tx2="dk2" accent1="accent1" accent2="accent2" accent3="accent3" accent4="accent4" accent5="accent5" accent6="accent6" hlink="hlink" folHlink="folHlink"/>
  <p:sldLayoutIdLst>
    <p:sldLayoutId id="2147483672" r:id="rId1"/>
    <p:sldLayoutId id="2147483673" r:id="rId2"/>
  </p:sldLayoutIdLst>
  <p:txStyles>
    <p:titleStyle>
      <a:lvl1pPr algn="l" defTabSz="100584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200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180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16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 name="Text Placeholder 34"/>
          <p:cNvSpPr>
            <a:spLocks noGrp="1"/>
          </p:cNvSpPr>
          <p:nvPr>
            <p:ph type="body" sz="quarter" idx="20"/>
          </p:nvPr>
        </p:nvSpPr>
        <p:spPr>
          <a:xfrm>
            <a:off x="361383" y="158584"/>
            <a:ext cx="2560320" cy="1679416"/>
          </a:xfrm>
        </p:spPr>
        <p:txBody>
          <a:bodyPr anchor="ctr"/>
          <a:lstStyle/>
          <a:p>
            <a:pPr algn="ctr"/>
            <a:r>
              <a:rPr lang="en-US" sz="2700" b="1" dirty="0">
                <a:solidFill>
                  <a:srgbClr val="002060"/>
                </a:solidFill>
              </a:rPr>
              <a:t>Your voice and perspective matter!</a:t>
            </a:r>
          </a:p>
        </p:txBody>
      </p:sp>
      <p:sp>
        <p:nvSpPr>
          <p:cNvPr id="34" name="Text Placeholder 33"/>
          <p:cNvSpPr>
            <a:spLocks noGrp="1"/>
          </p:cNvSpPr>
          <p:nvPr>
            <p:ph type="body" sz="quarter" idx="19"/>
          </p:nvPr>
        </p:nvSpPr>
        <p:spPr>
          <a:xfrm>
            <a:off x="416786" y="2813353"/>
            <a:ext cx="2496604" cy="4562523"/>
          </a:xfrm>
        </p:spPr>
        <p:txBody>
          <a:bodyPr/>
          <a:lstStyle/>
          <a:p>
            <a:pPr>
              <a:lnSpc>
                <a:spcPct val="100000"/>
              </a:lnSpc>
              <a:spcBef>
                <a:spcPts val="0"/>
              </a:spcBef>
            </a:pPr>
            <a:r>
              <a:rPr lang="en-US" sz="1200" b="1" dirty="0">
                <a:latin typeface="Segoe UI" panose="020B0502040204020203" pitchFamily="34" charset="0"/>
                <a:ea typeface="Segoe UI" panose="020B0502040204020203" pitchFamily="34" charset="0"/>
                <a:cs typeface="Segoe UI" panose="020B0502040204020203" pitchFamily="34" charset="0"/>
              </a:rPr>
              <a:t>A: </a:t>
            </a:r>
            <a:r>
              <a:rPr lang="en-US" sz="1200" dirty="0">
                <a:latin typeface="Segoe UI" panose="020B0502040204020203" pitchFamily="34" charset="0"/>
                <a:ea typeface="Segoe UI" panose="020B0502040204020203" pitchFamily="34" charset="0"/>
                <a:cs typeface="Segoe UI" panose="020B0502040204020203" pitchFamily="34" charset="0"/>
              </a:rPr>
              <a:t>You are the only person that can provide important input on your day-to-day pain and mobility to your doctor and care team.</a:t>
            </a:r>
          </a:p>
          <a:p>
            <a:pPr>
              <a:lnSpc>
                <a:spcPct val="100000"/>
              </a:lnSpc>
              <a:spcBef>
                <a:spcPts val="0"/>
              </a:spcBef>
            </a:pPr>
            <a:endParaRPr lang="en-US" sz="1200" dirty="0">
              <a:latin typeface="Segoe UI" panose="020B0502040204020203" pitchFamily="34" charset="0"/>
              <a:ea typeface="Segoe UI" panose="020B0502040204020203" pitchFamily="34" charset="0"/>
              <a:cs typeface="Segoe UI" panose="020B0502040204020203" pitchFamily="34" charset="0"/>
            </a:endParaRPr>
          </a:p>
          <a:p>
            <a:pPr>
              <a:lnSpc>
                <a:spcPct val="100000"/>
              </a:lnSpc>
              <a:spcBef>
                <a:spcPts val="0"/>
              </a:spcBef>
            </a:pPr>
            <a:r>
              <a:rPr lang="en-US" sz="1200" dirty="0">
                <a:latin typeface="Segoe UI" panose="020B0502040204020203" pitchFamily="34" charset="0"/>
                <a:ea typeface="Segoe UI" panose="020B0502040204020203" pitchFamily="34" charset="0"/>
                <a:cs typeface="Segoe UI" panose="020B0502040204020203" pitchFamily="34" charset="0"/>
              </a:rPr>
              <a:t>When you complete a </a:t>
            </a:r>
            <a:r>
              <a:rPr lang="en-US" sz="1200" b="1" dirty="0">
                <a:latin typeface="Segoe UI" panose="020B0502040204020203" pitchFamily="34" charset="0"/>
                <a:ea typeface="Segoe UI" panose="020B0502040204020203" pitchFamily="34" charset="0"/>
                <a:cs typeface="Segoe UI" panose="020B0502040204020203" pitchFamily="34" charset="0"/>
              </a:rPr>
              <a:t>patient-reported outcome survey</a:t>
            </a:r>
            <a:r>
              <a:rPr lang="en-US" sz="1200" dirty="0">
                <a:latin typeface="Segoe UI" panose="020B0502040204020203" pitchFamily="34" charset="0"/>
                <a:ea typeface="Segoe UI" panose="020B0502040204020203" pitchFamily="34" charset="0"/>
                <a:cs typeface="Segoe UI" panose="020B0502040204020203" pitchFamily="34" charset="0"/>
              </a:rPr>
              <a:t>, you communicate your symptom levels, both before and after your procedure, to your doctor and care team.</a:t>
            </a:r>
          </a:p>
          <a:p>
            <a:pPr>
              <a:lnSpc>
                <a:spcPct val="100000"/>
              </a:lnSpc>
              <a:spcBef>
                <a:spcPts val="0"/>
              </a:spcBef>
            </a:pPr>
            <a:endParaRPr lang="en-US" sz="1200" dirty="0">
              <a:latin typeface="Segoe UI" panose="020B0502040204020203" pitchFamily="34" charset="0"/>
              <a:ea typeface="Segoe UI" panose="020B0502040204020203" pitchFamily="34" charset="0"/>
              <a:cs typeface="Segoe UI" panose="020B0502040204020203" pitchFamily="34" charset="0"/>
            </a:endParaRPr>
          </a:p>
          <a:p>
            <a:pPr>
              <a:lnSpc>
                <a:spcPct val="100000"/>
              </a:lnSpc>
              <a:spcBef>
                <a:spcPts val="0"/>
              </a:spcBef>
            </a:pPr>
            <a:r>
              <a:rPr lang="en-US" sz="1200" dirty="0">
                <a:latin typeface="Segoe UI" panose="020B0502040204020203" pitchFamily="34" charset="0"/>
                <a:ea typeface="Segoe UI" panose="020B0502040204020203" pitchFamily="34" charset="0"/>
                <a:cs typeface="Segoe UI" panose="020B0502040204020203" pitchFamily="34" charset="0"/>
              </a:rPr>
              <a:t>Your responses can help you and your doctor make the best possible decision about your care. Your responses will be used to evaluate the quality of care at </a:t>
            </a:r>
            <a:r>
              <a:rPr lang="en-US" sz="1200" dirty="0" smtClean="0">
                <a:latin typeface="Segoe UI" panose="020B0502040204020203" pitchFamily="34" charset="0"/>
                <a:ea typeface="Segoe UI" panose="020B0502040204020203" pitchFamily="34" charset="0"/>
                <a:cs typeface="Segoe UI" panose="020B0502040204020203" pitchFamily="34" charset="0"/>
              </a:rPr>
              <a:t>Guadalupe Regional Medical Center </a:t>
            </a:r>
            <a:r>
              <a:rPr lang="en-US" sz="1200" dirty="0">
                <a:latin typeface="Segoe UI" panose="020B0502040204020203" pitchFamily="34" charset="0"/>
                <a:ea typeface="Segoe UI" panose="020B0502040204020203" pitchFamily="34" charset="0"/>
                <a:cs typeface="Segoe UI" panose="020B0502040204020203" pitchFamily="34" charset="0"/>
              </a:rPr>
              <a:t>compared to other hospitals and can encourage quality improvements. In the future, it will also help patients like you view and compare hospital results before getting a total hip or total knee arthroplasty procedure.</a:t>
            </a:r>
          </a:p>
          <a:p>
            <a:pPr>
              <a:lnSpc>
                <a:spcPct val="100000"/>
              </a:lnSpc>
              <a:spcBef>
                <a:spcPts val="0"/>
              </a:spcBef>
            </a:pPr>
            <a:endParaRPr lang="en-US" sz="1300" dirty="0">
              <a:latin typeface="Segoe UI" panose="020B0502040204020203" pitchFamily="34" charset="0"/>
              <a:ea typeface="Segoe UI" panose="020B0502040204020203" pitchFamily="34" charset="0"/>
              <a:cs typeface="Segoe UI" panose="020B0502040204020203" pitchFamily="34" charset="0"/>
            </a:endParaRPr>
          </a:p>
        </p:txBody>
      </p:sp>
      <p:sp>
        <p:nvSpPr>
          <p:cNvPr id="19" name="Text Placeholder 18"/>
          <p:cNvSpPr>
            <a:spLocks noGrp="1"/>
          </p:cNvSpPr>
          <p:nvPr>
            <p:ph type="body" sz="quarter" idx="21"/>
          </p:nvPr>
        </p:nvSpPr>
        <p:spPr>
          <a:xfrm>
            <a:off x="6975112" y="3312782"/>
            <a:ext cx="2880089" cy="2183891"/>
          </a:xfrm>
          <a:solidFill>
            <a:schemeClr val="bg1"/>
          </a:solidFill>
          <a:ln>
            <a:noFill/>
          </a:ln>
        </p:spPr>
        <p:txBody>
          <a:bodyPr/>
          <a:lstStyle/>
          <a:p>
            <a:r>
              <a:rPr lang="en-US" sz="2200" b="1" dirty="0">
                <a:solidFill>
                  <a:srgbClr val="002060"/>
                </a:solidFill>
              </a:rPr>
              <a:t>Patient Guide: Total Hip Arthroplasty and Total Knee Arthroplasty Patient-Reported Outcome-Based Performance Measure (THA/TKA PRO-PM)</a:t>
            </a:r>
          </a:p>
        </p:txBody>
      </p:sp>
      <p:sp>
        <p:nvSpPr>
          <p:cNvPr id="27" name="Text Placeholder 26"/>
          <p:cNvSpPr>
            <a:spLocks noGrp="1"/>
          </p:cNvSpPr>
          <p:nvPr>
            <p:ph type="body" sz="quarter" idx="22"/>
          </p:nvPr>
        </p:nvSpPr>
        <p:spPr>
          <a:xfrm>
            <a:off x="6892921" y="5786648"/>
            <a:ext cx="2880089" cy="901388"/>
          </a:xfrm>
        </p:spPr>
        <p:txBody>
          <a:bodyPr/>
          <a:lstStyle/>
          <a:p>
            <a:pPr algn="ctr"/>
            <a:r>
              <a:rPr lang="en-US" dirty="0">
                <a:solidFill>
                  <a:schemeClr val="tx2"/>
                </a:solidFill>
                <a:latin typeface="Segoe UI" panose="020B0502040204020203" pitchFamily="34" charset="0"/>
                <a:ea typeface="Segoe UI" panose="020B0502040204020203" pitchFamily="34" charset="0"/>
                <a:cs typeface="Segoe UI" panose="020B0502040204020203" pitchFamily="34" charset="0"/>
              </a:rPr>
              <a:t>Learn about how you, as a patient, can help improve the quality of Total  Hip and Total Knee Arthroplasty procedures at </a:t>
            </a:r>
            <a:r>
              <a:rPr lang="en-US" dirty="0" smtClean="0">
                <a:solidFill>
                  <a:schemeClr val="tx2"/>
                </a:solidFill>
                <a:latin typeface="Segoe UI" panose="020B0502040204020203" pitchFamily="34" charset="0"/>
                <a:ea typeface="Segoe UI" panose="020B0502040204020203" pitchFamily="34" charset="0"/>
                <a:cs typeface="Segoe UI" panose="020B0502040204020203" pitchFamily="34" charset="0"/>
              </a:rPr>
              <a:t>Guadalupe Regional Medical Center </a:t>
            </a:r>
            <a:r>
              <a:rPr lang="en-US" dirty="0">
                <a:solidFill>
                  <a:schemeClr val="tx2"/>
                </a:solidFill>
                <a:latin typeface="Segoe UI" panose="020B0502040204020203" pitchFamily="34" charset="0"/>
                <a:ea typeface="Segoe UI" panose="020B0502040204020203" pitchFamily="34" charset="0"/>
                <a:cs typeface="Segoe UI" panose="020B0502040204020203" pitchFamily="34" charset="0"/>
              </a:rPr>
              <a:t>and across the nation</a:t>
            </a:r>
          </a:p>
        </p:txBody>
      </p:sp>
      <p:sp>
        <p:nvSpPr>
          <p:cNvPr id="3" name="Rectangle 2"/>
          <p:cNvSpPr/>
          <p:nvPr/>
        </p:nvSpPr>
        <p:spPr>
          <a:xfrm>
            <a:off x="7038975" y="7439622"/>
            <a:ext cx="2880089" cy="3200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laceholder" descr="This is an image of an elderly woman smiling "/>
          <p:cNvPicPr/>
          <p:nvPr/>
        </p:nvPicPr>
        <p:blipFill rotWithShape="1">
          <a:blip r:embed="rId3" cstate="print">
            <a:extLst>
              <a:ext uri="{28A0092B-C50C-407E-A947-70E740481C1C}">
                <a14:useLocalDpi xmlns:a14="http://schemas.microsoft.com/office/drawing/2010/main" val="0"/>
              </a:ext>
            </a:extLst>
          </a:blip>
          <a:srcRect l="21792" r="48083" b="42002"/>
          <a:stretch/>
        </p:blipFill>
        <p:spPr bwMode="auto">
          <a:xfrm>
            <a:off x="6892921" y="128636"/>
            <a:ext cx="1217086" cy="1444928"/>
          </a:xfrm>
          <a:prstGeom prst="ellipse">
            <a:avLst/>
          </a:prstGeom>
          <a:ln w="38100" cap="flat" cmpd="sng" algn="ctr">
            <a:solidFill>
              <a:sysClr val="window" lastClr="FFFFFF"/>
            </a:solidFill>
            <a:prstDash val="solid"/>
            <a:miter lim="800000"/>
            <a:headEnd type="none" w="med" len="med"/>
            <a:tailEnd type="none" w="med" len="med"/>
          </a:ln>
          <a:effectLst>
            <a:outerShdw blurRad="63500" sx="102000" sy="102000" algn="ctr" rotWithShape="0">
              <a:prstClr val="black">
                <a:alpha val="40000"/>
              </a:prstClr>
            </a:outerShdw>
          </a:effectLst>
          <a:extLst>
            <a:ext uri="{53640926-AAD7-44D8-BBD7-CCE9431645EC}">
              <a14:shadowObscured xmlns:a14="http://schemas.microsoft.com/office/drawing/2010/main"/>
            </a:ext>
          </a:extLst>
        </p:spPr>
      </p:pic>
      <p:sp>
        <p:nvSpPr>
          <p:cNvPr id="13" name="Text Placeholder 34"/>
          <p:cNvSpPr txBox="1">
            <a:spLocks/>
          </p:cNvSpPr>
          <p:nvPr/>
        </p:nvSpPr>
        <p:spPr>
          <a:xfrm>
            <a:off x="443621" y="1671211"/>
            <a:ext cx="2560320" cy="900902"/>
          </a:xfrm>
          <a:prstGeom prst="rect">
            <a:avLst/>
          </a:prstGeom>
        </p:spPr>
        <p:txBody>
          <a:bodyPr vert="horz" lIns="0" tIns="0" rIns="0" bIns="0" rtlCol="0" anchor="ctr">
            <a:noAutofit/>
          </a:bodyPr>
          <a:lstStyle>
            <a:lvl1pPr marL="0" indent="0" algn="l" defTabSz="1005840" rtl="0" eaLnBrk="1" latinLnBrk="0" hangingPunct="1">
              <a:lnSpc>
                <a:spcPct val="90000"/>
              </a:lnSpc>
              <a:spcBef>
                <a:spcPts val="0"/>
              </a:spcBef>
              <a:buFont typeface="Arial" panose="020B0604020202020204" pitchFamily="34" charset="0"/>
              <a:buNone/>
              <a:defRPr sz="2800" kern="1200">
                <a:solidFill>
                  <a:schemeClr val="accent1"/>
                </a:solidFill>
                <a:latin typeface="+mj-lt"/>
                <a:ea typeface="+mn-ea"/>
                <a:cs typeface="+mn-cs"/>
              </a:defRPr>
            </a:lvl1pPr>
            <a:lvl2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2pPr>
            <a:lvl3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3pPr>
            <a:lvl4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4pPr>
            <a:lvl5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a:lstStyle>
          <a:p>
            <a:r>
              <a:rPr lang="en-US" sz="1500" b="1" dirty="0">
                <a:solidFill>
                  <a:schemeClr val="tx2"/>
                </a:solidFill>
                <a:latin typeface="Segoe UI" panose="020B0502040204020203" pitchFamily="34" charset="0"/>
                <a:ea typeface="Segoe UI" panose="020B0502040204020203" pitchFamily="34" charset="0"/>
                <a:cs typeface="Segoe UI" panose="020B0502040204020203" pitchFamily="34" charset="0"/>
              </a:rPr>
              <a:t>Q: How can I help to improve the quality of Total Hip and Total Knee Arthroplasty procedures?</a:t>
            </a:r>
          </a:p>
        </p:txBody>
      </p:sp>
      <p:pic>
        <p:nvPicPr>
          <p:cNvPr id="17" name="Placeholder" descr="This is an image of an elderly man smiling "/>
          <p:cNvPicPr/>
          <p:nvPr/>
        </p:nvPicPr>
        <p:blipFill rotWithShape="1">
          <a:blip r:embed="rId4">
            <a:extLst>
              <a:ext uri="{28A0092B-C50C-407E-A947-70E740481C1C}">
                <a14:useLocalDpi xmlns:a14="http://schemas.microsoft.com/office/drawing/2010/main" val="0"/>
              </a:ext>
            </a:extLst>
          </a:blip>
          <a:srcRect l="9887" t="6937" r="64795" b="46881"/>
          <a:stretch/>
        </p:blipFill>
        <p:spPr bwMode="auto">
          <a:xfrm>
            <a:off x="7054460" y="1226894"/>
            <a:ext cx="1165615" cy="1345219"/>
          </a:xfrm>
          <a:prstGeom prst="ellipse">
            <a:avLst/>
          </a:prstGeom>
          <a:ln w="38100" cap="flat" cmpd="sng" algn="ctr">
            <a:solidFill>
              <a:sysClr val="window" lastClr="FFFFFF"/>
            </a:solidFill>
            <a:prstDash val="solid"/>
            <a:miter lim="800000"/>
            <a:headEnd type="none" w="med" len="med"/>
            <a:tailEnd type="none" w="med" len="med"/>
          </a:ln>
          <a:effectLst>
            <a:outerShdw blurRad="63500" sx="102000" sy="102000" algn="ctr" rotWithShape="0">
              <a:prstClr val="black">
                <a:alpha val="40000"/>
              </a:prstClr>
            </a:outerShdw>
          </a:effectLst>
          <a:extLst>
            <a:ext uri="{53640926-AAD7-44D8-BBD7-CCE9431645EC}">
              <a14:shadowObscured xmlns:a14="http://schemas.microsoft.com/office/drawing/2010/main"/>
            </a:ext>
          </a:extLst>
        </p:spPr>
      </p:pic>
      <p:pic>
        <p:nvPicPr>
          <p:cNvPr id="4" name="Picture 3" descr="This is an image of a doctor with an elderly couple "/>
          <p:cNvPicPr>
            <a:picLocks noChangeAspect="1"/>
          </p:cNvPicPr>
          <p:nvPr/>
        </p:nvPicPr>
        <p:blipFill rotWithShape="1">
          <a:blip r:embed="rId5" cstate="print">
            <a:extLst>
              <a:ext uri="{28A0092B-C50C-407E-A947-70E740481C1C}">
                <a14:useLocalDpi xmlns:a14="http://schemas.microsoft.com/office/drawing/2010/main" val="0"/>
              </a:ext>
            </a:extLst>
          </a:blip>
          <a:srcRect l="3736" t="-537" r="5026" b="7555"/>
          <a:stretch/>
        </p:blipFill>
        <p:spPr>
          <a:xfrm>
            <a:off x="7780865" y="327575"/>
            <a:ext cx="2074336" cy="1523999"/>
          </a:xfrm>
          <a:prstGeom prst="ellipse">
            <a:avLst/>
          </a:prstGeom>
          <a:ln w="38100" cap="rnd">
            <a:solidFill>
              <a:schemeClr val="bg1"/>
            </a:solidFill>
          </a:ln>
          <a:effectLst>
            <a:outerShdw blurRad="63500" sx="102000" sy="102000" algn="ctr" rotWithShape="0">
              <a:prstClr val="black">
                <a:alpha val="40000"/>
              </a:prstClr>
            </a:outerShdw>
          </a:effectLst>
        </p:spPr>
      </p:pic>
      <p:sp>
        <p:nvSpPr>
          <p:cNvPr id="8" name="Rectangle 7"/>
          <p:cNvSpPr/>
          <p:nvPr/>
        </p:nvSpPr>
        <p:spPr>
          <a:xfrm>
            <a:off x="3462586" y="268686"/>
            <a:ext cx="1586115" cy="112674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3462586" y="4819740"/>
            <a:ext cx="1586115" cy="261988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 Placeholder 26"/>
          <p:cNvSpPr>
            <a:spLocks noGrp="1"/>
          </p:cNvSpPr>
          <p:nvPr>
            <p:ph type="body" sz="quarter" idx="22"/>
          </p:nvPr>
        </p:nvSpPr>
        <p:spPr>
          <a:xfrm>
            <a:off x="3511701" y="3583042"/>
            <a:ext cx="2880089" cy="2117966"/>
          </a:xfrm>
        </p:spPr>
        <p:txBody>
          <a:bodyPr/>
          <a:lstStyle/>
          <a:p>
            <a:pPr algn="ctr"/>
            <a:r>
              <a:rPr lang="en-US" sz="1200" dirty="0">
                <a:latin typeface="Segoe UI" panose="020B0502040204020203" pitchFamily="34" charset="0"/>
                <a:cs typeface="Segoe UI" panose="020B0502040204020203" pitchFamily="34" charset="0"/>
              </a:rPr>
              <a:t>Exceptional healthcare is always right around the corner at Guadalupe Regional Medical Center (GRMC). By providing state-of-the-art technology and the most individualized care possible, we’ve been our community’s preferred choice for healthcare for more than 50 years. As the only city-county hospital in Texas, Guadalupe Regional is a non-profit community hospital which does not depend on tax support.</a:t>
            </a:r>
          </a:p>
        </p:txBody>
      </p:sp>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730316" y="1147209"/>
            <a:ext cx="2433293" cy="1504587"/>
          </a:xfrm>
          <a:prstGeom prst="rect">
            <a:avLst/>
          </a:prstGeom>
        </p:spPr>
      </p:pic>
    </p:spTree>
    <p:extLst>
      <p:ext uri="{BB962C8B-B14F-4D97-AF65-F5344CB8AC3E}">
        <p14:creationId xmlns:p14="http://schemas.microsoft.com/office/powerpoint/2010/main" val="17426968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Picture Placeholder 21" descr="This placeholder is filled with a thin rule line so you can easily move the lines around on the slide" title="Line placeholder"/>
          <p:cNvSpPr>
            <a:spLocks noGrp="1"/>
          </p:cNvSpPr>
          <p:nvPr>
            <p:ph type="pic" sz="quarter" idx="52"/>
          </p:nvPr>
        </p:nvSpPr>
        <p:spPr>
          <a:xfrm>
            <a:off x="3526838" y="2709363"/>
            <a:ext cx="3028237" cy="45720"/>
          </a:xfrm>
          <a:solidFill>
            <a:srgbClr val="0070C0"/>
          </a:solidFill>
        </p:spPr>
      </p:sp>
      <p:sp>
        <p:nvSpPr>
          <p:cNvPr id="116" name="Text Placeholder 115"/>
          <p:cNvSpPr>
            <a:spLocks noGrp="1"/>
          </p:cNvSpPr>
          <p:nvPr>
            <p:ph type="body" sz="quarter" idx="20"/>
          </p:nvPr>
        </p:nvSpPr>
        <p:spPr>
          <a:xfrm>
            <a:off x="3594967" y="158707"/>
            <a:ext cx="3033714" cy="320728"/>
          </a:xfrm>
        </p:spPr>
        <p:txBody>
          <a:bodyPr/>
          <a:lstStyle/>
          <a:p>
            <a:pPr>
              <a:lnSpc>
                <a:spcPct val="100000"/>
              </a:lnSpc>
              <a:spcBef>
                <a:spcPts val="0"/>
              </a:spcBef>
            </a:pPr>
            <a:r>
              <a:rPr lang="en-US" sz="1400" b="1" dirty="0">
                <a:solidFill>
                  <a:schemeClr val="tx2"/>
                </a:solidFill>
                <a:latin typeface="Segoe UI" panose="020B0502040204020203" pitchFamily="34" charset="0"/>
                <a:ea typeface="Segoe UI" panose="020B0502040204020203" pitchFamily="34" charset="0"/>
                <a:cs typeface="Segoe UI" panose="020B0502040204020203" pitchFamily="34" charset="0"/>
              </a:rPr>
              <a:t>Q: What is in the surveys?</a:t>
            </a:r>
          </a:p>
        </p:txBody>
      </p:sp>
      <p:sp>
        <p:nvSpPr>
          <p:cNvPr id="118" name="Text Placeholder 117"/>
          <p:cNvSpPr>
            <a:spLocks noGrp="1"/>
          </p:cNvSpPr>
          <p:nvPr>
            <p:ph type="body" sz="quarter" idx="31"/>
          </p:nvPr>
        </p:nvSpPr>
        <p:spPr>
          <a:xfrm>
            <a:off x="3594967" y="842735"/>
            <a:ext cx="3033714" cy="1770369"/>
          </a:xfrm>
        </p:spPr>
        <p:txBody>
          <a:bodyPr/>
          <a:lstStyle/>
          <a:p>
            <a:pPr marL="0" indent="0">
              <a:buNone/>
            </a:pPr>
            <a:r>
              <a:rPr lang="en-US" sz="1100" b="1" dirty="0">
                <a:latin typeface="Segoe UI" panose="020B0502040204020203" pitchFamily="34" charset="0"/>
                <a:cs typeface="Segoe UI" panose="020B0502040204020203" pitchFamily="34" charset="0"/>
              </a:rPr>
              <a:t>A</a:t>
            </a:r>
            <a:r>
              <a:rPr lang="en-US" sz="1100" b="1" dirty="0">
                <a:latin typeface="Calibri" panose="020F0502020204030204" pitchFamily="34" charset="0"/>
              </a:rPr>
              <a:t>: </a:t>
            </a:r>
            <a:r>
              <a:rPr lang="en-US" sz="1100" dirty="0">
                <a:latin typeface="Segoe UI" panose="020B0502040204020203" pitchFamily="34" charset="0"/>
                <a:ea typeface="Segoe UI" panose="020B0502040204020203" pitchFamily="34" charset="0"/>
                <a:cs typeface="Segoe UI" panose="020B0502040204020203" pitchFamily="34" charset="0"/>
              </a:rPr>
              <a:t>Your provider will ask you to answer a quick </a:t>
            </a:r>
            <a:r>
              <a:rPr lang="en-US" sz="1100" dirty="0" smtClean="0">
                <a:latin typeface="Segoe UI" panose="020B0502040204020203" pitchFamily="34" charset="0"/>
                <a:ea typeface="Segoe UI" panose="020B0502040204020203" pitchFamily="34" charset="0"/>
                <a:cs typeface="Segoe UI" panose="020B0502040204020203" pitchFamily="34" charset="0"/>
              </a:rPr>
              <a:t/>
            </a:r>
            <a:br>
              <a:rPr lang="en-US" sz="1100" dirty="0" smtClean="0">
                <a:latin typeface="Segoe UI" panose="020B0502040204020203" pitchFamily="34" charset="0"/>
                <a:ea typeface="Segoe UI" panose="020B0502040204020203" pitchFamily="34" charset="0"/>
                <a:cs typeface="Segoe UI" panose="020B0502040204020203" pitchFamily="34" charset="0"/>
              </a:rPr>
            </a:br>
            <a:r>
              <a:rPr lang="en-US" sz="1100" dirty="0" smtClean="0">
                <a:latin typeface="Segoe UI" panose="020B0502040204020203" pitchFamily="34" charset="0"/>
                <a:ea typeface="Segoe UI" panose="020B0502040204020203" pitchFamily="34" charset="0"/>
                <a:cs typeface="Segoe UI" panose="020B0502040204020203" pitchFamily="34" charset="0"/>
              </a:rPr>
              <a:t>6 </a:t>
            </a:r>
            <a:r>
              <a:rPr lang="en-US" sz="1100" dirty="0">
                <a:latin typeface="Segoe UI" panose="020B0502040204020203" pitchFamily="34" charset="0"/>
                <a:ea typeface="Segoe UI" panose="020B0502040204020203" pitchFamily="34" charset="0"/>
                <a:cs typeface="Segoe UI" panose="020B0502040204020203" pitchFamily="34" charset="0"/>
              </a:rPr>
              <a:t>-7 question survey about your hip and/or </a:t>
            </a:r>
            <a:r>
              <a:rPr lang="en-US" sz="1100" dirty="0" smtClean="0">
                <a:latin typeface="Segoe UI" panose="020B0502040204020203" pitchFamily="34" charset="0"/>
                <a:ea typeface="Segoe UI" panose="020B0502040204020203" pitchFamily="34" charset="0"/>
                <a:cs typeface="Segoe UI" panose="020B0502040204020203" pitchFamily="34" charset="0"/>
              </a:rPr>
              <a:t/>
            </a:r>
            <a:br>
              <a:rPr lang="en-US" sz="1100" dirty="0" smtClean="0">
                <a:latin typeface="Segoe UI" panose="020B0502040204020203" pitchFamily="34" charset="0"/>
                <a:ea typeface="Segoe UI" panose="020B0502040204020203" pitchFamily="34" charset="0"/>
                <a:cs typeface="Segoe UI" panose="020B0502040204020203" pitchFamily="34" charset="0"/>
              </a:rPr>
            </a:br>
            <a:r>
              <a:rPr lang="en-US" sz="1100" dirty="0" smtClean="0">
                <a:latin typeface="Segoe UI" panose="020B0502040204020203" pitchFamily="34" charset="0"/>
                <a:ea typeface="Segoe UI" panose="020B0502040204020203" pitchFamily="34" charset="0"/>
                <a:cs typeface="Segoe UI" panose="020B0502040204020203" pitchFamily="34" charset="0"/>
              </a:rPr>
              <a:t>knee </a:t>
            </a:r>
            <a:r>
              <a:rPr lang="en-US" sz="1100" dirty="0">
                <a:latin typeface="Segoe UI" panose="020B0502040204020203" pitchFamily="34" charset="0"/>
                <a:ea typeface="Segoe UI" panose="020B0502040204020203" pitchFamily="34" charset="0"/>
                <a:cs typeface="Segoe UI" panose="020B0502040204020203" pitchFamily="34" charset="0"/>
              </a:rPr>
              <a:t>pain levels and mobility.</a:t>
            </a:r>
          </a:p>
          <a:p>
            <a:pPr marL="0" indent="0">
              <a:buNone/>
            </a:pPr>
            <a:r>
              <a:rPr lang="en-US" sz="1100" dirty="0">
                <a:latin typeface="Segoe UI" panose="020B0502040204020203" pitchFamily="34" charset="0"/>
                <a:ea typeface="Segoe UI" panose="020B0502040204020203" pitchFamily="34" charset="0"/>
                <a:cs typeface="Segoe UI" panose="020B0502040204020203" pitchFamily="34" charset="0"/>
              </a:rPr>
              <a:t>In addition, you will be asked about other pain you have (back pain and other lower limb joint pain), use of chronic narcotics, health literacy, and mental health.</a:t>
            </a:r>
          </a:p>
          <a:p>
            <a:pPr marL="0" indent="0">
              <a:buNone/>
            </a:pPr>
            <a:endParaRPr lang="en-US" sz="1100" dirty="0">
              <a:latin typeface="Calibri" panose="020F0502020204030204" pitchFamily="34" charset="0"/>
            </a:endParaRPr>
          </a:p>
        </p:txBody>
      </p:sp>
      <p:sp>
        <p:nvSpPr>
          <p:cNvPr id="21" name="Picture Placeholder 20" descr="This placeholder is filled with a thin rule line so you can easily move the lines around on the slide" title="Line placeholder"/>
          <p:cNvSpPr>
            <a:spLocks noGrp="1"/>
          </p:cNvSpPr>
          <p:nvPr>
            <p:ph type="pic" sz="quarter" idx="51"/>
          </p:nvPr>
        </p:nvSpPr>
        <p:spPr>
          <a:xfrm>
            <a:off x="3549611" y="6007986"/>
            <a:ext cx="3010677" cy="45720"/>
          </a:xfrm>
          <a:solidFill>
            <a:srgbClr val="0070C0"/>
          </a:solidFill>
        </p:spPr>
      </p:sp>
      <p:sp>
        <p:nvSpPr>
          <p:cNvPr id="121" name="Text Placeholder 120"/>
          <p:cNvSpPr>
            <a:spLocks noGrp="1"/>
          </p:cNvSpPr>
          <p:nvPr>
            <p:ph type="body" sz="quarter" idx="38"/>
          </p:nvPr>
        </p:nvSpPr>
        <p:spPr>
          <a:xfrm>
            <a:off x="3549611" y="5604036"/>
            <a:ext cx="3010677" cy="349263"/>
          </a:xfrm>
        </p:spPr>
        <p:txBody>
          <a:bodyPr/>
          <a:lstStyle/>
          <a:p>
            <a:r>
              <a:rPr lang="en-US" sz="1400" b="1" dirty="0">
                <a:solidFill>
                  <a:schemeClr val="tx2"/>
                </a:solidFill>
                <a:latin typeface="Segoe UI" panose="020B0502040204020203" pitchFamily="34" charset="0"/>
                <a:ea typeface="Segoe UI" panose="020B0502040204020203" pitchFamily="34" charset="0"/>
                <a:cs typeface="Segoe UI" panose="020B0502040204020203" pitchFamily="34" charset="0"/>
              </a:rPr>
              <a:t>Q: How will my responses be used?</a:t>
            </a:r>
          </a:p>
        </p:txBody>
      </p:sp>
      <p:sp>
        <p:nvSpPr>
          <p:cNvPr id="122" name="Text Placeholder 121"/>
          <p:cNvSpPr>
            <a:spLocks noGrp="1"/>
          </p:cNvSpPr>
          <p:nvPr>
            <p:ph type="body" sz="quarter" idx="39"/>
          </p:nvPr>
        </p:nvSpPr>
        <p:spPr>
          <a:xfrm>
            <a:off x="3572618" y="6183033"/>
            <a:ext cx="3128963" cy="1319998"/>
          </a:xfrm>
        </p:spPr>
        <p:txBody>
          <a:bodyPr/>
          <a:lstStyle/>
          <a:p>
            <a:pPr marL="0" indent="0">
              <a:buNone/>
            </a:pPr>
            <a:r>
              <a:rPr lang="en-US" sz="1100" b="1" dirty="0">
                <a:latin typeface="Segoe UI" panose="020B0502040204020203" pitchFamily="34" charset="0"/>
                <a:cs typeface="Segoe UI" panose="020B0502040204020203" pitchFamily="34" charset="0"/>
              </a:rPr>
              <a:t>A: </a:t>
            </a:r>
            <a:r>
              <a:rPr lang="en-US" sz="1100" dirty="0">
                <a:effectLst/>
                <a:latin typeface="Segoe UI" panose="020B0502040204020203" pitchFamily="34" charset="0"/>
                <a:cs typeface="Segoe UI" panose="020B0502040204020203" pitchFamily="34" charset="0"/>
              </a:rPr>
              <a:t>Your care team may use your survey responses to improve the care they provide to you. Your responses will also be used to calculate and publicly report information on how well patients at your hospital improve after a total hip or total knee arthroplasty procedure. This can help other patients decide where to seek care.</a:t>
            </a:r>
          </a:p>
        </p:txBody>
      </p:sp>
      <p:sp>
        <p:nvSpPr>
          <p:cNvPr id="123" name="Text Placeholder 122"/>
          <p:cNvSpPr>
            <a:spLocks noGrp="1"/>
          </p:cNvSpPr>
          <p:nvPr>
            <p:ph type="body" sz="quarter" idx="40"/>
          </p:nvPr>
        </p:nvSpPr>
        <p:spPr>
          <a:xfrm>
            <a:off x="176017" y="3093358"/>
            <a:ext cx="3181350" cy="237054"/>
          </a:xfrm>
        </p:spPr>
        <p:txBody>
          <a:bodyPr/>
          <a:lstStyle/>
          <a:p>
            <a:r>
              <a:rPr lang="en-US" sz="1400" dirty="0">
                <a:solidFill>
                  <a:srgbClr val="1F497D"/>
                </a:solidFill>
                <a:latin typeface="Segoe UI" panose="020B0502040204020203" pitchFamily="34" charset="0"/>
                <a:ea typeface="Segoe UI" panose="020B0502040204020203" pitchFamily="34" charset="0"/>
                <a:cs typeface="Segoe UI" panose="020B0502040204020203" pitchFamily="34" charset="0"/>
              </a:rPr>
              <a:t>Overview of the Total Hip Arthroplasty/ Total Knee Arthroplasty Patient-Reported Outcome-Based Performance Measure (THA/TKA PRO-PM)</a:t>
            </a:r>
          </a:p>
        </p:txBody>
      </p:sp>
      <p:sp>
        <p:nvSpPr>
          <p:cNvPr id="124" name="Text Placeholder 123"/>
          <p:cNvSpPr>
            <a:spLocks noGrp="1"/>
          </p:cNvSpPr>
          <p:nvPr>
            <p:ph type="body" sz="quarter" idx="41"/>
          </p:nvPr>
        </p:nvSpPr>
        <p:spPr>
          <a:xfrm>
            <a:off x="327674" y="3417182"/>
            <a:ext cx="2762552" cy="4244710"/>
          </a:xfrm>
        </p:spPr>
        <p:txBody>
          <a:bodyPr/>
          <a:lstStyle/>
          <a:p>
            <a:pPr marL="0" indent="0">
              <a:buNone/>
            </a:pPr>
            <a:r>
              <a:rPr lang="en-US" sz="1100" dirty="0" smtClean="0">
                <a:latin typeface="Segoe UI" panose="020B0502040204020203" pitchFamily="34" charset="0"/>
                <a:ea typeface="Segoe UI" panose="020B0502040204020203" pitchFamily="34" charset="0"/>
                <a:cs typeface="Segoe UI" panose="020B0502040204020203" pitchFamily="34" charset="0"/>
              </a:rPr>
              <a:t>Guadalupe Regional Medical Center </a:t>
            </a:r>
            <a:r>
              <a:rPr lang="en-US" sz="1100" dirty="0">
                <a:latin typeface="Segoe UI" panose="020B0502040204020203" pitchFamily="34" charset="0"/>
                <a:ea typeface="Segoe UI" panose="020B0502040204020203" pitchFamily="34" charset="0"/>
                <a:cs typeface="Segoe UI" panose="020B0502040204020203" pitchFamily="34" charset="0"/>
              </a:rPr>
              <a:t>is dedicated to increasing the safety and quality of hip and knee arthroplasty procedures. Your care team will ask you to fill out surveys about your pain and mobility. Responding to these surveys will encourage shared decision-making and promote collaboration in care planning throughout your recovery.</a:t>
            </a:r>
          </a:p>
          <a:p>
            <a:pPr marL="0" indent="0">
              <a:buNone/>
            </a:pPr>
            <a:r>
              <a:rPr lang="en-US" sz="1100" dirty="0">
                <a:effectLst/>
                <a:latin typeface="Segoe UI" panose="020B0502040204020203" pitchFamily="34" charset="0"/>
                <a:ea typeface="Calibri" panose="020F0502020204030204" pitchFamily="34" charset="0"/>
                <a:cs typeface="Segoe UI" panose="020B0502040204020203" pitchFamily="34" charset="0"/>
              </a:rPr>
              <a:t>The goal of </a:t>
            </a:r>
            <a:r>
              <a:rPr lang="en-US" sz="1100" dirty="0">
                <a:latin typeface="Segoe UI" panose="020B0502040204020203" pitchFamily="34" charset="0"/>
                <a:ea typeface="Calibri" panose="020F0502020204030204" pitchFamily="34" charset="0"/>
                <a:cs typeface="Segoe UI" panose="020B0502040204020203" pitchFamily="34" charset="0"/>
              </a:rPr>
              <a:t>the </a:t>
            </a:r>
            <a:r>
              <a:rPr lang="en-US" sz="1100" dirty="0">
                <a:effectLst/>
                <a:latin typeface="Segoe UI" panose="020B0502040204020203" pitchFamily="34" charset="0"/>
                <a:ea typeface="Calibri" panose="020F0502020204030204" pitchFamily="34" charset="0"/>
                <a:cs typeface="Segoe UI" panose="020B0502040204020203" pitchFamily="34" charset="0"/>
              </a:rPr>
              <a:t>hospital-level THA/TKA PRO-PM is to measure improvement in patient’s self-assessment of their pain and mobility prior to and after their elective, primary </a:t>
            </a:r>
            <a:r>
              <a:rPr lang="en-US" sz="1100" dirty="0">
                <a:latin typeface="Segoe UI" panose="020B0502040204020203" pitchFamily="34" charset="0"/>
                <a:ea typeface="Calibri" panose="020F0502020204030204" pitchFamily="34" charset="0"/>
                <a:cs typeface="Segoe UI" panose="020B0502040204020203" pitchFamily="34" charset="0"/>
              </a:rPr>
              <a:t>hip/ knee procedure</a:t>
            </a:r>
            <a:r>
              <a:rPr lang="en-US" sz="1100" dirty="0">
                <a:effectLst/>
                <a:latin typeface="Segoe UI" panose="020B0502040204020203" pitchFamily="34" charset="0"/>
                <a:ea typeface="Calibri" panose="020F0502020204030204" pitchFamily="34" charset="0"/>
                <a:cs typeface="Segoe UI" panose="020B0502040204020203" pitchFamily="34" charset="0"/>
              </a:rPr>
              <a:t>.</a:t>
            </a:r>
            <a:endParaRPr lang="en-US" sz="1100" dirty="0">
              <a:latin typeface="Segoe UI" panose="020B0502040204020203" pitchFamily="34" charset="0"/>
              <a:ea typeface="Segoe UI" panose="020B0502040204020203" pitchFamily="34" charset="0"/>
              <a:cs typeface="Segoe UI" panose="020B0502040204020203" pitchFamily="34" charset="0"/>
            </a:endParaRPr>
          </a:p>
          <a:p>
            <a:pPr marL="0" indent="0">
              <a:buNone/>
            </a:pPr>
            <a:r>
              <a:rPr lang="en-US" sz="1100" dirty="0">
                <a:latin typeface="Segoe UI" panose="020B0502040204020203" pitchFamily="34" charset="0"/>
                <a:ea typeface="Segoe UI" panose="020B0502040204020203" pitchFamily="34" charset="0"/>
                <a:cs typeface="Segoe UI" panose="020B0502040204020203" pitchFamily="34" charset="0"/>
              </a:rPr>
              <a:t>Many patients have a hip and knee procedure to decrease their symptoms and improve their quality of life. You are the only person that can provide information about your health status and this information is important to your care team. By communicating your pain, stiffness, and mobility levels before and after your procedure, you can provide them with information they can use to adjust your care.</a:t>
            </a:r>
          </a:p>
          <a:p>
            <a:pPr marL="0" indent="0">
              <a:spcAft>
                <a:spcPts val="600"/>
              </a:spcAft>
              <a:buNone/>
            </a:pPr>
            <a:endParaRPr lang="en-US" sz="1250" dirty="0">
              <a:latin typeface="Calibri" panose="020F0502020204030204" pitchFamily="34" charset="0"/>
            </a:endParaRPr>
          </a:p>
        </p:txBody>
      </p:sp>
      <p:sp>
        <p:nvSpPr>
          <p:cNvPr id="127" name="Text Placeholder 126"/>
          <p:cNvSpPr>
            <a:spLocks noGrp="1"/>
          </p:cNvSpPr>
          <p:nvPr>
            <p:ph type="body" sz="quarter" idx="45"/>
          </p:nvPr>
        </p:nvSpPr>
        <p:spPr>
          <a:xfrm>
            <a:off x="6885518" y="791331"/>
            <a:ext cx="3035639" cy="2883604"/>
          </a:xfrm>
        </p:spPr>
        <p:txBody>
          <a:bodyPr/>
          <a:lstStyle/>
          <a:p>
            <a:pPr marL="0" indent="0">
              <a:spcBef>
                <a:spcPts val="1200"/>
              </a:spcBef>
              <a:buNone/>
            </a:pPr>
            <a:r>
              <a:rPr lang="en-US" sz="1250" b="1" dirty="0">
                <a:latin typeface="Calibri" panose="020F0502020204030204" pitchFamily="34" charset="0"/>
              </a:rPr>
              <a:t>A: </a:t>
            </a:r>
            <a:r>
              <a:rPr lang="en-US" sz="1100" dirty="0" smtClean="0">
                <a:latin typeface="Segoe UI" panose="020B0502040204020203" pitchFamily="34" charset="0"/>
                <a:ea typeface="Segoe UI" panose="020B0502040204020203" pitchFamily="34" charset="0"/>
                <a:cs typeface="Segoe UI" panose="020B0502040204020203" pitchFamily="34" charset="0"/>
              </a:rPr>
              <a:t>Guadalupe Regional Medical Center will administer the pre-procedure survey and additional questions using:</a:t>
            </a:r>
            <a:endParaRPr lang="en-US" sz="1100" dirty="0">
              <a:latin typeface="Segoe UI" panose="020B0502040204020203" pitchFamily="34" charset="0"/>
              <a:ea typeface="Segoe UI" panose="020B0502040204020203" pitchFamily="34" charset="0"/>
              <a:cs typeface="Segoe UI" panose="020B0502040204020203" pitchFamily="34" charset="0"/>
            </a:endParaRPr>
          </a:p>
          <a:p>
            <a:pPr marL="342900" indent="-182563"/>
            <a:r>
              <a:rPr lang="en-US" sz="1100" dirty="0" smtClean="0">
                <a:latin typeface="Segoe UI" panose="020B0502040204020203" pitchFamily="34" charset="0"/>
                <a:ea typeface="Segoe UI" panose="020B0502040204020203" pitchFamily="34" charset="0"/>
                <a:cs typeface="Segoe UI" panose="020B0502040204020203" pitchFamily="34" charset="0"/>
              </a:rPr>
              <a:t>The pre-registration link sent to you via text message before your procedure; OR</a:t>
            </a:r>
          </a:p>
          <a:p>
            <a:pPr marL="342900" indent="-182563"/>
            <a:r>
              <a:rPr lang="en-US" sz="1100" dirty="0" smtClean="0">
                <a:latin typeface="Segoe UI" panose="020B0502040204020203" pitchFamily="34" charset="0"/>
                <a:ea typeface="Segoe UI" panose="020B0502040204020203" pitchFamily="34" charset="0"/>
                <a:cs typeface="Segoe UI" panose="020B0502040204020203" pitchFamily="34" charset="0"/>
              </a:rPr>
              <a:t>On a paper questionnaire on the day you arrive for your procedure</a:t>
            </a:r>
          </a:p>
          <a:p>
            <a:pPr marL="0" lvl="0" indent="0">
              <a:spcBef>
                <a:spcPts val="1200"/>
              </a:spcBef>
              <a:buNone/>
            </a:pPr>
            <a:r>
              <a:rPr lang="en-US" sz="1100" dirty="0" smtClean="0">
                <a:latin typeface="Segoe UI" panose="020B0502040204020203" pitchFamily="34" charset="0"/>
                <a:ea typeface="Segoe UI" panose="020B0502040204020203" pitchFamily="34" charset="0"/>
                <a:cs typeface="Segoe UI" panose="020B0502040204020203" pitchFamily="34" charset="0"/>
              </a:rPr>
              <a:t>Guadalupe </a:t>
            </a:r>
            <a:r>
              <a:rPr lang="en-US" sz="1100" dirty="0">
                <a:latin typeface="Segoe UI" panose="020B0502040204020203" pitchFamily="34" charset="0"/>
                <a:ea typeface="Segoe UI" panose="020B0502040204020203" pitchFamily="34" charset="0"/>
                <a:cs typeface="Segoe UI" panose="020B0502040204020203" pitchFamily="34" charset="0"/>
              </a:rPr>
              <a:t>Regional Medical Center will administer the </a:t>
            </a:r>
            <a:r>
              <a:rPr lang="en-US" sz="1100" dirty="0" smtClean="0">
                <a:latin typeface="Segoe UI" panose="020B0502040204020203" pitchFamily="34" charset="0"/>
                <a:ea typeface="Segoe UI" panose="020B0502040204020203" pitchFamily="34" charset="0"/>
                <a:cs typeface="Segoe UI" panose="020B0502040204020203" pitchFamily="34" charset="0"/>
              </a:rPr>
              <a:t>post-procedure survey </a:t>
            </a:r>
            <a:r>
              <a:rPr lang="en-US" sz="1100" dirty="0">
                <a:latin typeface="Segoe UI" panose="020B0502040204020203" pitchFamily="34" charset="0"/>
                <a:ea typeface="Segoe UI" panose="020B0502040204020203" pitchFamily="34" charset="0"/>
                <a:cs typeface="Segoe UI" panose="020B0502040204020203" pitchFamily="34" charset="0"/>
              </a:rPr>
              <a:t> (300-425 days after your procedure</a:t>
            </a:r>
            <a:r>
              <a:rPr lang="en-US" sz="1100" dirty="0" smtClean="0">
                <a:latin typeface="Segoe UI" panose="020B0502040204020203" pitchFamily="34" charset="0"/>
                <a:ea typeface="Segoe UI" panose="020B0502040204020203" pitchFamily="34" charset="0"/>
                <a:cs typeface="Segoe UI" panose="020B0502040204020203" pitchFamily="34" charset="0"/>
              </a:rPr>
              <a:t>). You may receive a telephone </a:t>
            </a:r>
            <a:r>
              <a:rPr lang="en-US" sz="1100" dirty="0" smtClean="0">
                <a:latin typeface="Segoe UI" panose="020B0502040204020203" pitchFamily="34" charset="0"/>
                <a:ea typeface="Segoe UI" panose="020B0502040204020203" pitchFamily="34" charset="0"/>
                <a:cs typeface="Segoe UI" panose="020B0502040204020203" pitchFamily="34" charset="0"/>
              </a:rPr>
              <a:t>call at the phone number you provide  when you register for your procedure, a mail </a:t>
            </a:r>
            <a:r>
              <a:rPr lang="en-US" sz="1100" dirty="0" smtClean="0">
                <a:latin typeface="Segoe UI" panose="020B0502040204020203" pitchFamily="34" charset="0"/>
                <a:ea typeface="Segoe UI" panose="020B0502040204020203" pitchFamily="34" charset="0"/>
                <a:cs typeface="Segoe UI" panose="020B0502040204020203" pitchFamily="34" charset="0"/>
              </a:rPr>
              <a:t>survey, or </a:t>
            </a:r>
            <a:r>
              <a:rPr lang="en-US" sz="1100" dirty="0" smtClean="0">
                <a:latin typeface="Segoe UI" panose="020B0502040204020203" pitchFamily="34" charset="0"/>
                <a:ea typeface="Segoe UI" panose="020B0502040204020203" pitchFamily="34" charset="0"/>
                <a:cs typeface="Segoe UI" panose="020B0502040204020203" pitchFamily="34" charset="0"/>
              </a:rPr>
              <a:t>a text </a:t>
            </a:r>
            <a:r>
              <a:rPr lang="en-US" sz="1100" dirty="0" smtClean="0">
                <a:latin typeface="Segoe UI" panose="020B0502040204020203" pitchFamily="34" charset="0"/>
                <a:ea typeface="Segoe UI" panose="020B0502040204020203" pitchFamily="34" charset="0"/>
                <a:cs typeface="Segoe UI" panose="020B0502040204020203" pitchFamily="34" charset="0"/>
              </a:rPr>
              <a:t>message with a survey link. </a:t>
            </a:r>
          </a:p>
          <a:p>
            <a:pPr marL="0" lvl="0" indent="0">
              <a:spcBef>
                <a:spcPts val="1200"/>
              </a:spcBef>
              <a:buNone/>
            </a:pPr>
            <a:endParaRPr lang="en-US" sz="1100" dirty="0">
              <a:latin typeface="Segoe UI" panose="020B0502040204020203" pitchFamily="34" charset="0"/>
              <a:ea typeface="Segoe UI" panose="020B0502040204020203" pitchFamily="34" charset="0"/>
              <a:cs typeface="Segoe UI" panose="020B0502040204020203" pitchFamily="34" charset="0"/>
            </a:endParaRPr>
          </a:p>
          <a:p>
            <a:pPr marL="342900" indent="-182563"/>
            <a:endParaRPr lang="en-US" sz="1100" dirty="0">
              <a:solidFill>
                <a:srgbClr val="C00000"/>
              </a:solidFill>
              <a:latin typeface="Segoe UI" panose="020B0502040204020203" pitchFamily="34" charset="0"/>
              <a:ea typeface="Segoe UI" panose="020B0502040204020203" pitchFamily="34" charset="0"/>
              <a:cs typeface="Segoe UI" panose="020B0502040204020203" pitchFamily="34" charset="0"/>
            </a:endParaRPr>
          </a:p>
        </p:txBody>
      </p:sp>
      <p:sp>
        <p:nvSpPr>
          <p:cNvPr id="219" name="Text Placeholder 218"/>
          <p:cNvSpPr>
            <a:spLocks noGrp="1"/>
          </p:cNvSpPr>
          <p:nvPr>
            <p:ph type="body" sz="quarter" idx="49"/>
          </p:nvPr>
        </p:nvSpPr>
        <p:spPr>
          <a:xfrm>
            <a:off x="7229815" y="5457493"/>
            <a:ext cx="2405221" cy="363128"/>
          </a:xfrm>
        </p:spPr>
        <p:txBody>
          <a:bodyPr/>
          <a:lstStyle/>
          <a:p>
            <a:r>
              <a:rPr lang="en-US" dirty="0"/>
              <a:t>Contact Us</a:t>
            </a:r>
          </a:p>
        </p:txBody>
      </p:sp>
      <p:sp>
        <p:nvSpPr>
          <p:cNvPr id="220" name="Text Placeholder 219"/>
          <p:cNvSpPr>
            <a:spLocks noGrp="1"/>
          </p:cNvSpPr>
          <p:nvPr>
            <p:ph type="body" sz="quarter" idx="50"/>
          </p:nvPr>
        </p:nvSpPr>
        <p:spPr>
          <a:xfrm>
            <a:off x="7252651" y="5949948"/>
            <a:ext cx="2299448" cy="969396"/>
          </a:xfrm>
        </p:spPr>
        <p:txBody>
          <a:bodyPr/>
          <a:lstStyle/>
          <a:p>
            <a:r>
              <a:rPr lang="en-US" dirty="0" smtClean="0">
                <a:latin typeface="Segoe UI" panose="020B0502040204020203" pitchFamily="34" charset="0"/>
                <a:ea typeface="Segoe UI" panose="020B0502040204020203" pitchFamily="34" charset="0"/>
                <a:cs typeface="Segoe UI" panose="020B0502040204020203" pitchFamily="34" charset="0"/>
              </a:rPr>
              <a:t>Guadalupe Regional Medical Center</a:t>
            </a:r>
            <a:endParaRPr lang="en-US" dirty="0">
              <a:latin typeface="Segoe UI" panose="020B0502040204020203" pitchFamily="34" charset="0"/>
              <a:ea typeface="Segoe UI" panose="020B0502040204020203" pitchFamily="34" charset="0"/>
              <a:cs typeface="Segoe UI" panose="020B0502040204020203" pitchFamily="34" charset="0"/>
            </a:endParaRPr>
          </a:p>
          <a:p>
            <a:r>
              <a:rPr lang="en-US" dirty="0" smtClean="0">
                <a:latin typeface="Segoe UI" panose="020B0502040204020203" pitchFamily="34" charset="0"/>
                <a:ea typeface="Segoe UI" panose="020B0502040204020203" pitchFamily="34" charset="0"/>
                <a:cs typeface="Segoe UI" panose="020B0502040204020203" pitchFamily="34" charset="0"/>
              </a:rPr>
              <a:t>1215 E. Court St.</a:t>
            </a:r>
            <a:endParaRPr lang="en-US" dirty="0">
              <a:latin typeface="Segoe UI" panose="020B0502040204020203" pitchFamily="34" charset="0"/>
              <a:ea typeface="Segoe UI" panose="020B0502040204020203" pitchFamily="34" charset="0"/>
              <a:cs typeface="Segoe UI" panose="020B0502040204020203" pitchFamily="34" charset="0"/>
            </a:endParaRPr>
          </a:p>
          <a:p>
            <a:r>
              <a:rPr lang="en-US" dirty="0" smtClean="0">
                <a:latin typeface="Segoe UI" panose="020B0502040204020203" pitchFamily="34" charset="0"/>
                <a:ea typeface="Segoe UI" panose="020B0502040204020203" pitchFamily="34" charset="0"/>
                <a:cs typeface="Segoe UI" panose="020B0502040204020203" pitchFamily="34" charset="0"/>
              </a:rPr>
              <a:t>Seguin, TX 78155</a:t>
            </a:r>
            <a:endParaRPr lang="en-US" dirty="0">
              <a:latin typeface="Segoe UI" panose="020B0502040204020203" pitchFamily="34" charset="0"/>
              <a:ea typeface="Segoe UI" panose="020B0502040204020203" pitchFamily="34" charset="0"/>
              <a:cs typeface="Segoe UI" panose="020B0502040204020203" pitchFamily="34" charset="0"/>
            </a:endParaRPr>
          </a:p>
          <a:p>
            <a:pPr>
              <a:spcBef>
                <a:spcPts val="800"/>
              </a:spcBef>
            </a:pPr>
            <a:r>
              <a:rPr lang="en-US" dirty="0" smtClean="0">
                <a:latin typeface="Segoe UI" panose="020B0502040204020203" pitchFamily="34" charset="0"/>
                <a:ea typeface="Segoe UI" panose="020B0502040204020203" pitchFamily="34" charset="0"/>
                <a:cs typeface="Segoe UI" panose="020B0502040204020203" pitchFamily="34" charset="0"/>
              </a:rPr>
              <a:t>830.379.2411</a:t>
            </a:r>
            <a:endParaRPr lang="en-US" dirty="0">
              <a:latin typeface="Segoe UI" panose="020B0502040204020203" pitchFamily="34" charset="0"/>
              <a:ea typeface="Segoe UI" panose="020B0502040204020203" pitchFamily="34" charset="0"/>
              <a:cs typeface="Segoe UI" panose="020B0502040204020203" pitchFamily="34" charset="0"/>
            </a:endParaRPr>
          </a:p>
          <a:p>
            <a:r>
              <a:rPr lang="en-US" dirty="0">
                <a:latin typeface="Segoe UI" panose="020B0502040204020203" pitchFamily="34" charset="0"/>
                <a:ea typeface="Segoe UI" panose="020B0502040204020203" pitchFamily="34" charset="0"/>
                <a:cs typeface="Segoe UI" panose="020B0502040204020203" pitchFamily="34" charset="0"/>
              </a:rPr>
              <a:t>g</a:t>
            </a:r>
            <a:r>
              <a:rPr lang="en-US" dirty="0" smtClean="0">
                <a:latin typeface="Segoe UI" panose="020B0502040204020203" pitchFamily="34" charset="0"/>
                <a:ea typeface="Segoe UI" panose="020B0502040204020203" pitchFamily="34" charset="0"/>
                <a:cs typeface="Segoe UI" panose="020B0502040204020203" pitchFamily="34" charset="0"/>
              </a:rPr>
              <a:t>rmedcenter.com</a:t>
            </a:r>
            <a:endParaRPr lang="en-US" dirty="0">
              <a:latin typeface="Segoe UI" panose="020B0502040204020203" pitchFamily="34" charset="0"/>
              <a:ea typeface="Segoe UI" panose="020B0502040204020203" pitchFamily="34" charset="0"/>
              <a:cs typeface="Segoe UI" panose="020B0502040204020203" pitchFamily="34" charset="0"/>
            </a:endParaRPr>
          </a:p>
          <a:p>
            <a:endParaRPr lang="en-US" dirty="0">
              <a:latin typeface="Segoe UI" panose="020B0502040204020203" pitchFamily="34" charset="0"/>
              <a:ea typeface="Segoe UI" panose="020B0502040204020203" pitchFamily="34" charset="0"/>
              <a:cs typeface="Segoe UI" panose="020B0502040204020203" pitchFamily="34" charset="0"/>
            </a:endParaRPr>
          </a:p>
        </p:txBody>
      </p:sp>
      <p:pic>
        <p:nvPicPr>
          <p:cNvPr id="5" name="Picture 4" descr="This is an image of a male doctor smiling "/>
          <p:cNvPicPr>
            <a:picLocks noChangeAspect="1"/>
          </p:cNvPicPr>
          <p:nvPr/>
        </p:nvPicPr>
        <p:blipFill rotWithShape="1">
          <a:blip r:embed="rId3">
            <a:extLst>
              <a:ext uri="{28A0092B-C50C-407E-A947-70E740481C1C}">
                <a14:useLocalDpi xmlns:a14="http://schemas.microsoft.com/office/drawing/2010/main" val="0"/>
              </a:ext>
            </a:extLst>
          </a:blip>
          <a:srcRect l="2392" t="6308" r="4785" b="10231"/>
          <a:stretch/>
        </p:blipFill>
        <p:spPr>
          <a:xfrm>
            <a:off x="409576" y="613898"/>
            <a:ext cx="1212095" cy="1420074"/>
          </a:xfrm>
          <a:prstGeom prst="ellipse">
            <a:avLst/>
          </a:prstGeom>
          <a:ln w="38100" cap="rnd">
            <a:solidFill>
              <a:schemeClr val="bg1"/>
            </a:solidFill>
            <a:prstDash val="solid"/>
          </a:ln>
          <a:effectLst>
            <a:outerShdw blurRad="63500" sx="102000" sy="102000" algn="ctr" rotWithShape="0">
              <a:prstClr val="black">
                <a:alpha val="40000"/>
              </a:prstClr>
            </a:outerShdw>
          </a:effectLst>
        </p:spPr>
      </p:pic>
      <p:pic>
        <p:nvPicPr>
          <p:cNvPr id="41" name="Placeholder" descr="This is an image of a female doctor smiling "/>
          <p:cNvPicPr/>
          <p:nvPr/>
        </p:nvPicPr>
        <p:blipFill rotWithShape="1">
          <a:blip r:embed="rId4" cstate="print">
            <a:extLst>
              <a:ext uri="{28A0092B-C50C-407E-A947-70E740481C1C}">
                <a14:useLocalDpi xmlns:a14="http://schemas.microsoft.com/office/drawing/2010/main" val="0"/>
              </a:ext>
            </a:extLst>
          </a:blip>
          <a:srcRect l="1084" t="1339" r="31513" b="6538"/>
          <a:stretch/>
        </p:blipFill>
        <p:spPr>
          <a:xfrm>
            <a:off x="1399072" y="210134"/>
            <a:ext cx="1362829" cy="1561480"/>
          </a:xfrm>
          <a:prstGeom prst="ellipse">
            <a:avLst/>
          </a:prstGeom>
          <a:ln w="38100" cap="flat" cmpd="sng" algn="ctr">
            <a:solidFill>
              <a:schemeClr val="bg1"/>
            </a:solidFill>
            <a:prstDash val="solid"/>
            <a:round/>
            <a:headEnd type="none" w="med" len="med"/>
            <a:tailEnd type="none" w="med" len="med"/>
          </a:ln>
          <a:effectLst>
            <a:outerShdw blurRad="63500" sx="102000" sy="102000" algn="ctr" rotWithShape="0">
              <a:prstClr val="black">
                <a:alpha val="40000"/>
              </a:prstClr>
            </a:outerShdw>
          </a:effectLst>
        </p:spPr>
      </p:pic>
      <p:sp>
        <p:nvSpPr>
          <p:cNvPr id="31" name="Text Placeholder 115"/>
          <p:cNvSpPr>
            <a:spLocks noGrp="1"/>
          </p:cNvSpPr>
          <p:nvPr>
            <p:ph type="body" sz="quarter" idx="20"/>
          </p:nvPr>
        </p:nvSpPr>
        <p:spPr>
          <a:xfrm>
            <a:off x="3551064" y="3720600"/>
            <a:ext cx="3121519" cy="242969"/>
          </a:xfrm>
        </p:spPr>
        <p:txBody>
          <a:bodyPr/>
          <a:lstStyle/>
          <a:p>
            <a:pPr>
              <a:lnSpc>
                <a:spcPct val="100000"/>
              </a:lnSpc>
              <a:spcBef>
                <a:spcPts val="0"/>
              </a:spcBef>
            </a:pPr>
            <a:r>
              <a:rPr lang="en-US" sz="1400" b="1" dirty="0">
                <a:solidFill>
                  <a:schemeClr val="tx2"/>
                </a:solidFill>
                <a:latin typeface="Segoe UI" panose="020B0502040204020203" pitchFamily="34" charset="0"/>
                <a:ea typeface="Segoe UI" panose="020B0502040204020203" pitchFamily="34" charset="0"/>
                <a:cs typeface="Segoe UI" panose="020B0502040204020203" pitchFamily="34" charset="0"/>
              </a:rPr>
              <a:t>Q: When will I complete the surveys?</a:t>
            </a:r>
          </a:p>
        </p:txBody>
      </p:sp>
      <p:sp>
        <p:nvSpPr>
          <p:cNvPr id="32" name="Picture Placeholder 22" descr="This placeholder is filled with a thin rule line so you can easily move the lines around on the slide" title="Line placeholder"/>
          <p:cNvSpPr>
            <a:spLocks noGrp="1"/>
          </p:cNvSpPr>
          <p:nvPr>
            <p:ph type="pic" sz="quarter" idx="53"/>
          </p:nvPr>
        </p:nvSpPr>
        <p:spPr>
          <a:xfrm>
            <a:off x="3545825" y="4051190"/>
            <a:ext cx="3108960" cy="45720"/>
          </a:xfrm>
          <a:solidFill>
            <a:srgbClr val="0070C0"/>
          </a:solidFill>
        </p:spPr>
      </p:sp>
      <p:sp>
        <p:nvSpPr>
          <p:cNvPr id="34" name="Text Placeholder 119"/>
          <p:cNvSpPr>
            <a:spLocks noGrp="1"/>
          </p:cNvSpPr>
          <p:nvPr>
            <p:ph type="body" sz="quarter" idx="37"/>
          </p:nvPr>
        </p:nvSpPr>
        <p:spPr>
          <a:xfrm>
            <a:off x="3615270" y="4238564"/>
            <a:ext cx="2933697" cy="708389"/>
          </a:xfrm>
        </p:spPr>
        <p:txBody>
          <a:bodyPr/>
          <a:lstStyle/>
          <a:p>
            <a:pPr marL="0" indent="0">
              <a:buNone/>
            </a:pPr>
            <a:r>
              <a:rPr lang="en-US" sz="1100" b="1" dirty="0">
                <a:latin typeface="Segoe UI" panose="020B0502040204020203" pitchFamily="34" charset="0"/>
                <a:cs typeface="Segoe UI" panose="020B0502040204020203" pitchFamily="34" charset="0"/>
              </a:rPr>
              <a:t>A: </a:t>
            </a:r>
            <a:r>
              <a:rPr lang="en-US" sz="1100" dirty="0">
                <a:latin typeface="Segoe UI" panose="020B0502040204020203" pitchFamily="34" charset="0"/>
                <a:ea typeface="Segoe UI" panose="020B0502040204020203" pitchFamily="34" charset="0"/>
                <a:cs typeface="Segoe UI" panose="020B0502040204020203" pitchFamily="34" charset="0"/>
              </a:rPr>
              <a:t>The surveys will have to be completed 0 to 90 days before or on the date of your procedure. Then the surveys will be repeated 300 to 425 days after your procedure. We strongly encourage you to complete these surveys before and after your procedure so your improvement can be assessed.</a:t>
            </a:r>
          </a:p>
        </p:txBody>
      </p:sp>
      <p:sp>
        <p:nvSpPr>
          <p:cNvPr id="27" name="Text Placeholder 115"/>
          <p:cNvSpPr>
            <a:spLocks noGrp="1"/>
          </p:cNvSpPr>
          <p:nvPr>
            <p:ph type="body" sz="quarter" idx="20"/>
          </p:nvPr>
        </p:nvSpPr>
        <p:spPr>
          <a:xfrm>
            <a:off x="6885518" y="263606"/>
            <a:ext cx="3033714" cy="320728"/>
          </a:xfrm>
        </p:spPr>
        <p:txBody>
          <a:bodyPr/>
          <a:lstStyle/>
          <a:p>
            <a:pPr>
              <a:lnSpc>
                <a:spcPct val="100000"/>
              </a:lnSpc>
              <a:spcBef>
                <a:spcPts val="0"/>
              </a:spcBef>
            </a:pPr>
            <a:r>
              <a:rPr lang="en-US" sz="1400" b="1" dirty="0">
                <a:solidFill>
                  <a:schemeClr val="tx2"/>
                </a:solidFill>
                <a:latin typeface="Segoe UI" panose="020B0502040204020203" pitchFamily="34" charset="0"/>
                <a:ea typeface="Segoe UI" panose="020B0502040204020203" pitchFamily="34" charset="0"/>
                <a:cs typeface="Segoe UI" panose="020B0502040204020203" pitchFamily="34" charset="0"/>
              </a:rPr>
              <a:t>Q: How can I access and complete the surveys?</a:t>
            </a:r>
          </a:p>
        </p:txBody>
      </p:sp>
      <p:sp>
        <p:nvSpPr>
          <p:cNvPr id="29" name="Picture Placeholder 21" descr="This placeholder is filled with a thin rule line so you can easily move the lines around on the slide" title="Line placeholder"/>
          <p:cNvSpPr>
            <a:spLocks noGrp="1"/>
          </p:cNvSpPr>
          <p:nvPr>
            <p:ph type="pic" sz="quarter" idx="52"/>
          </p:nvPr>
        </p:nvSpPr>
        <p:spPr>
          <a:xfrm>
            <a:off x="6854107" y="636038"/>
            <a:ext cx="3028237" cy="45720"/>
          </a:xfrm>
          <a:solidFill>
            <a:srgbClr val="0070C0"/>
          </a:solidFill>
        </p:spPr>
      </p:sp>
      <p:sp>
        <p:nvSpPr>
          <p:cNvPr id="25" name="Text Placeholder 115">
            <a:extLst>
              <a:ext uri="{FF2B5EF4-FFF2-40B4-BE49-F238E27FC236}">
                <a16:creationId xmlns:a16="http://schemas.microsoft.com/office/drawing/2014/main" id="{D80D38FF-39C9-4052-ADFC-BD6FD730B33B}"/>
              </a:ext>
            </a:extLst>
          </p:cNvPr>
          <p:cNvSpPr txBox="1">
            <a:spLocks/>
          </p:cNvSpPr>
          <p:nvPr/>
        </p:nvSpPr>
        <p:spPr>
          <a:xfrm>
            <a:off x="3519722" y="2292376"/>
            <a:ext cx="3108959" cy="320728"/>
          </a:xfrm>
          <a:prstGeom prst="rect">
            <a:avLst/>
          </a:prstGeom>
        </p:spPr>
        <p:txBody>
          <a:bodyPr vert="horz" lIns="0" tIns="0" rIns="0" bIns="0" rtlCol="0" anchor="b">
            <a:noAutofit/>
          </a:bodyPr>
          <a:lstStyle>
            <a:lvl1pPr marL="0" indent="0" algn="l" defTabSz="1005840" rtl="0" eaLnBrk="1" latinLnBrk="0" hangingPunct="1">
              <a:lnSpc>
                <a:spcPct val="114000"/>
              </a:lnSpc>
              <a:spcBef>
                <a:spcPts val="800"/>
              </a:spcBef>
              <a:buFont typeface="Arial" panose="020B0604020202020204" pitchFamily="34" charset="0"/>
              <a:buNone/>
              <a:defRPr sz="1800" kern="1200">
                <a:solidFill>
                  <a:schemeClr val="accent1"/>
                </a:solidFill>
                <a:latin typeface="+mj-lt"/>
                <a:ea typeface="+mn-ea"/>
                <a:cs typeface="+mn-cs"/>
              </a:defRPr>
            </a:lvl1pPr>
            <a:lvl2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2pPr>
            <a:lvl3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3pPr>
            <a:lvl4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4pPr>
            <a:lvl5pPr marL="0" indent="0" algn="l" defTabSz="1005840" rtl="0" eaLnBrk="1" latinLnBrk="0" hangingPunct="1">
              <a:lnSpc>
                <a:spcPct val="90000"/>
              </a:lnSpc>
              <a:spcBef>
                <a:spcPts val="0"/>
              </a:spcBef>
              <a:buFont typeface="Arial" panose="020B0604020202020204" pitchFamily="34" charset="0"/>
              <a:buNone/>
              <a:defRPr sz="36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a:lstStyle>
          <a:p>
            <a:pPr>
              <a:lnSpc>
                <a:spcPct val="100000"/>
              </a:lnSpc>
              <a:spcBef>
                <a:spcPts val="0"/>
              </a:spcBef>
            </a:pPr>
            <a:r>
              <a:rPr lang="en-US" sz="1400" b="1" dirty="0">
                <a:solidFill>
                  <a:schemeClr val="tx2"/>
                </a:solidFill>
                <a:latin typeface="Segoe UI" panose="020B0502040204020203" pitchFamily="34" charset="0"/>
                <a:ea typeface="Segoe UI" panose="020B0502040204020203" pitchFamily="34" charset="0"/>
                <a:cs typeface="Segoe UI" panose="020B0502040204020203" pitchFamily="34" charset="0"/>
              </a:rPr>
              <a:t>Q: How long will it take to complete?</a:t>
            </a:r>
          </a:p>
        </p:txBody>
      </p:sp>
      <p:pic>
        <p:nvPicPr>
          <p:cNvPr id="3" name="Picture 2">
            <a:extLst>
              <a:ext uri="{FF2B5EF4-FFF2-40B4-BE49-F238E27FC236}">
                <a16:creationId xmlns:a16="http://schemas.microsoft.com/office/drawing/2014/main" id="{B2CA2F5A-A471-4846-AAAC-BB6FBD808037}"/>
              </a:ext>
            </a:extLst>
          </p:cNvPr>
          <p:cNvPicPr>
            <a:picLocks noChangeAspect="1"/>
          </p:cNvPicPr>
          <p:nvPr/>
        </p:nvPicPr>
        <p:blipFill>
          <a:blip r:embed="rId5"/>
          <a:stretch>
            <a:fillRect/>
          </a:stretch>
        </p:blipFill>
        <p:spPr>
          <a:xfrm>
            <a:off x="3510208" y="571222"/>
            <a:ext cx="3029975" cy="42676"/>
          </a:xfrm>
          <a:prstGeom prst="rect">
            <a:avLst/>
          </a:prstGeom>
        </p:spPr>
      </p:pic>
      <p:sp>
        <p:nvSpPr>
          <p:cNvPr id="26" name="Text Placeholder 119">
            <a:extLst>
              <a:ext uri="{FF2B5EF4-FFF2-40B4-BE49-F238E27FC236}">
                <a16:creationId xmlns:a16="http://schemas.microsoft.com/office/drawing/2014/main" id="{74E840B8-4641-47EE-A939-27917C065A8D}"/>
              </a:ext>
            </a:extLst>
          </p:cNvPr>
          <p:cNvSpPr txBox="1">
            <a:spLocks/>
          </p:cNvSpPr>
          <p:nvPr/>
        </p:nvSpPr>
        <p:spPr>
          <a:xfrm>
            <a:off x="3611007" y="2884200"/>
            <a:ext cx="2933697" cy="708389"/>
          </a:xfrm>
          <a:prstGeom prst="rect">
            <a:avLst/>
          </a:prstGeom>
        </p:spPr>
        <p:txBody>
          <a:bodyPr vert="horz" lIns="0" tIns="0" rIns="0" bIns="0" rtlCol="0" anchor="t">
            <a:noAutofit/>
          </a:bodyPr>
          <a:lstStyle>
            <a:lvl1pPr marL="182880" indent="-182880" algn="l" defTabSz="1005840" rtl="0" eaLnBrk="1" latinLnBrk="0" hangingPunct="1">
              <a:lnSpc>
                <a:spcPct val="100000"/>
              </a:lnSpc>
              <a:spcBef>
                <a:spcPts val="600"/>
              </a:spcBef>
              <a:spcAft>
                <a:spcPts val="0"/>
              </a:spcAft>
              <a:buFont typeface="Arial" panose="020B0604020202020204" pitchFamily="34" charset="0"/>
              <a:buChar char="•"/>
              <a:defRPr sz="1000" kern="1200">
                <a:solidFill>
                  <a:schemeClr val="tx2"/>
                </a:solidFill>
                <a:latin typeface="+mn-lt"/>
                <a:ea typeface="+mn-ea"/>
                <a:cs typeface="+mn-cs"/>
              </a:defRPr>
            </a:lvl1pPr>
            <a:lvl2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2pPr>
            <a:lvl3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3pPr>
            <a:lvl4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4pPr>
            <a:lvl5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5pPr>
            <a:lvl6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6pPr>
            <a:lvl7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7pPr>
            <a:lvl8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8pPr>
            <a:lvl9pPr marL="182880" indent="-182880" algn="l" defTabSz="1005840" rtl="0" eaLnBrk="1" latinLnBrk="0" hangingPunct="1">
              <a:lnSpc>
                <a:spcPct val="100000"/>
              </a:lnSpc>
              <a:spcBef>
                <a:spcPts val="600"/>
              </a:spcBef>
              <a:spcAft>
                <a:spcPts val="0"/>
              </a:spcAft>
              <a:buFont typeface="Arial" panose="020B0604020202020204" pitchFamily="34" charset="0"/>
              <a:buChar char="•"/>
              <a:defRPr sz="900" kern="1200">
                <a:solidFill>
                  <a:schemeClr val="tx1"/>
                </a:solidFill>
                <a:latin typeface="+mn-lt"/>
                <a:ea typeface="+mn-ea"/>
                <a:cs typeface="+mn-cs"/>
              </a:defRPr>
            </a:lvl9pPr>
          </a:lstStyle>
          <a:p>
            <a:pPr marL="0" indent="0">
              <a:buFont typeface="Arial" panose="020B0604020202020204" pitchFamily="34" charset="0"/>
              <a:buNone/>
            </a:pPr>
            <a:r>
              <a:rPr lang="en-US" sz="1100" b="1" dirty="0">
                <a:latin typeface="Segoe UI" panose="020B0502040204020203" pitchFamily="34" charset="0"/>
                <a:cs typeface="Segoe UI" panose="020B0502040204020203" pitchFamily="34" charset="0"/>
              </a:rPr>
              <a:t>A:  </a:t>
            </a:r>
            <a:r>
              <a:rPr lang="en-US" sz="1100" dirty="0">
                <a:latin typeface="Segoe UI" panose="020B0502040204020203" pitchFamily="34" charset="0"/>
                <a:cs typeface="Segoe UI" panose="020B0502040204020203" pitchFamily="34" charset="0"/>
              </a:rPr>
              <a:t>The survey format is user friendly and takes approximately 10 minutes to complete.</a:t>
            </a:r>
            <a:endParaRPr lang="en-US" sz="1100" dirty="0">
              <a:latin typeface="Segoe UI" panose="020B0502040204020203" pitchFamily="34" charset="0"/>
              <a:ea typeface="Segoe UI" panose="020B0502040204020203" pitchFamily="34" charset="0"/>
              <a:cs typeface="Segoe UI" panose="020B0502040204020203" pitchFamily="34" charset="0"/>
            </a:endParaRPr>
          </a:p>
        </p:txBody>
      </p:sp>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390850" y="3804262"/>
            <a:ext cx="1939497" cy="1199256"/>
          </a:xfrm>
          <a:prstGeom prst="rect">
            <a:avLst/>
          </a:prstGeom>
        </p:spPr>
      </p:pic>
    </p:spTree>
    <p:extLst>
      <p:ext uri="{BB962C8B-B14F-4D97-AF65-F5344CB8AC3E}">
        <p14:creationId xmlns:p14="http://schemas.microsoft.com/office/powerpoint/2010/main" val="2005184843"/>
      </p:ext>
    </p:extLst>
  </p:cSld>
  <p:clrMapOvr>
    <a:masterClrMapping/>
  </p:clrMapOvr>
  <p:timing>
    <p:tnLst>
      <p:par>
        <p:cTn id="1" dur="indefinite" restart="never" nodeType="tmRoot"/>
      </p:par>
    </p:tnLst>
  </p:timing>
</p:sld>
</file>

<file path=ppt/theme/theme1.xml><?xml version="1.0" encoding="utf-8"?>
<a:theme xmlns:a="http://schemas.openxmlformats.org/drawingml/2006/main" name="Red Brochure 11 x 8.5">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0080"/>
      </a:accent4>
      <a:accent5>
        <a:srgbClr val="4BACC6"/>
      </a:accent5>
      <a:accent6>
        <a:srgbClr val="F79646"/>
      </a:accent6>
      <a:hlink>
        <a:srgbClr val="0000FF"/>
      </a:hlink>
      <a:folHlink>
        <a:srgbClr val="800080"/>
      </a:folHlink>
    </a:clrScheme>
    <a:fontScheme name="Century Gothic-Garamond">
      <a:majorFont>
        <a:latin typeface="Century Gothic"/>
        <a:ea typeface=""/>
        <a:cs typeface=""/>
      </a:majorFont>
      <a:minorFont>
        <a:latin typeface="Garamond"/>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JR_PatientPROBrochure_DRAFT_SSC.potx" id="{14B205B1-59F8-42DB-BEE5-5CD513A2AE2E}" vid="{A327889E-AEAE-41F8-B37E-1E52A0BBC1C4}"/>
    </a:ext>
  </a:extLst>
</a:theme>
</file>

<file path=ppt/theme/theme2.xml><?xml version="1.0" encoding="utf-8"?>
<a:theme xmlns:a="http://schemas.openxmlformats.org/drawingml/2006/main" name="Office Theme">
  <a:themeElements>
    <a:clrScheme name="Red Brochure">
      <a:dk1>
        <a:sysClr val="windowText" lastClr="000000"/>
      </a:dk1>
      <a:lt1>
        <a:sysClr val="window" lastClr="FFFFFF"/>
      </a:lt1>
      <a:dk2>
        <a:srgbClr val="4C483D"/>
      </a:dk2>
      <a:lt2>
        <a:srgbClr val="E4E3E2"/>
      </a:lt2>
      <a:accent1>
        <a:srgbClr val="F24F4F"/>
      </a:accent1>
      <a:accent2>
        <a:srgbClr val="8DBB70"/>
      </a:accent2>
      <a:accent3>
        <a:srgbClr val="F0BB44"/>
      </a:accent3>
      <a:accent4>
        <a:srgbClr val="61ADBF"/>
      </a:accent4>
      <a:accent5>
        <a:srgbClr val="A3648B"/>
      </a:accent5>
      <a:accent6>
        <a:srgbClr val="F8943F"/>
      </a:accent6>
      <a:hlink>
        <a:srgbClr val="4C483D"/>
      </a:hlink>
      <a:folHlink>
        <a:srgbClr val="A3648B"/>
      </a:folHlink>
    </a:clrScheme>
    <a:fontScheme name="Century Gothic-Garamond">
      <a:majorFont>
        <a:latin typeface="Century Gothic"/>
        <a:ea typeface=""/>
        <a:cs typeface=""/>
      </a:majorFont>
      <a:minorFont>
        <a:latin typeface="Garamo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Red Brochure">
      <a:dk1>
        <a:sysClr val="windowText" lastClr="000000"/>
      </a:dk1>
      <a:lt1>
        <a:sysClr val="window" lastClr="FFFFFF"/>
      </a:lt1>
      <a:dk2>
        <a:srgbClr val="4C483D"/>
      </a:dk2>
      <a:lt2>
        <a:srgbClr val="E4E3E2"/>
      </a:lt2>
      <a:accent1>
        <a:srgbClr val="F24F4F"/>
      </a:accent1>
      <a:accent2>
        <a:srgbClr val="8DBB70"/>
      </a:accent2>
      <a:accent3>
        <a:srgbClr val="F0BB44"/>
      </a:accent3>
      <a:accent4>
        <a:srgbClr val="61ADBF"/>
      </a:accent4>
      <a:accent5>
        <a:srgbClr val="A3648B"/>
      </a:accent5>
      <a:accent6>
        <a:srgbClr val="F8943F"/>
      </a:accent6>
      <a:hlink>
        <a:srgbClr val="4C483D"/>
      </a:hlink>
      <a:folHlink>
        <a:srgbClr val="A3648B"/>
      </a:folHlink>
    </a:clrScheme>
    <a:fontScheme name="Century Gothic-Garamond">
      <a:majorFont>
        <a:latin typeface="Century Gothic"/>
        <a:ea typeface=""/>
        <a:cs typeface=""/>
      </a:majorFont>
      <a:minorFont>
        <a:latin typeface="Garamo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F2977314-8297-423F-815C-299D2AF8B6E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CJR_PatientPROBrochure_DRAFT_SSC</Template>
  <TotalTime>0</TotalTime>
  <Words>787</Words>
  <Application>Microsoft Office PowerPoint</Application>
  <PresentationFormat>Custom</PresentationFormat>
  <Paragraphs>36</Paragraphs>
  <Slides>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Calibri Light</vt:lpstr>
      <vt:lpstr>Century Gothic</vt:lpstr>
      <vt:lpstr>Garamond</vt:lpstr>
      <vt:lpstr>Segoe UI</vt:lpstr>
      <vt:lpstr>Red Brochure 11 x 8.5</vt:lpstr>
      <vt:lpstr>PowerPoint Presentation</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2016-05-19T15:55:32Z</dcterms:created>
  <dcterms:modified xsi:type="dcterms:W3CDTF">2026-02-06T18:35:40Z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TC038954999991</vt:lpwstr>
  </property>
</Properties>
</file>